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9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0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1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71" r:id="rId4"/>
    <p:sldMasterId id="2147484250" r:id="rId5"/>
    <p:sldMasterId id="2147484269" r:id="rId6"/>
    <p:sldMasterId id="2147484273" r:id="rId7"/>
    <p:sldMasterId id="2147484284" r:id="rId8"/>
    <p:sldMasterId id="2147484320" r:id="rId9"/>
    <p:sldMasterId id="2147484336" r:id="rId10"/>
    <p:sldMasterId id="2147484342" r:id="rId11"/>
    <p:sldMasterId id="2147484347" r:id="rId12"/>
    <p:sldMasterId id="2147484419" r:id="rId13"/>
    <p:sldMasterId id="2147484355" r:id="rId14"/>
    <p:sldMasterId id="2147484368" r:id="rId15"/>
  </p:sldMasterIdLst>
  <p:notesMasterIdLst>
    <p:notesMasterId r:id="rId88"/>
  </p:notesMasterIdLst>
  <p:handoutMasterIdLst>
    <p:handoutMasterId r:id="rId89"/>
  </p:handoutMasterIdLst>
  <p:sldIdLst>
    <p:sldId id="366" r:id="rId16"/>
    <p:sldId id="298" r:id="rId17"/>
    <p:sldId id="301" r:id="rId18"/>
    <p:sldId id="258" r:id="rId19"/>
    <p:sldId id="277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9" r:id="rId36"/>
    <p:sldId id="318" r:id="rId37"/>
    <p:sldId id="320" r:id="rId38"/>
    <p:sldId id="321" r:id="rId39"/>
    <p:sldId id="322" r:id="rId40"/>
    <p:sldId id="323" r:id="rId41"/>
    <p:sldId id="324" r:id="rId42"/>
    <p:sldId id="325" r:id="rId43"/>
    <p:sldId id="293" r:id="rId44"/>
    <p:sldId id="280" r:id="rId45"/>
    <p:sldId id="326" r:id="rId46"/>
    <p:sldId id="266" r:id="rId47"/>
    <p:sldId id="327" r:id="rId48"/>
    <p:sldId id="295" r:id="rId49"/>
    <p:sldId id="329" r:id="rId50"/>
    <p:sldId id="354" r:id="rId51"/>
    <p:sldId id="358" r:id="rId52"/>
    <p:sldId id="355" r:id="rId53"/>
    <p:sldId id="332" r:id="rId54"/>
    <p:sldId id="334" r:id="rId55"/>
    <p:sldId id="365" r:id="rId56"/>
    <p:sldId id="359" r:id="rId57"/>
    <p:sldId id="335" r:id="rId58"/>
    <p:sldId id="333" r:id="rId59"/>
    <p:sldId id="336" r:id="rId60"/>
    <p:sldId id="337" r:id="rId61"/>
    <p:sldId id="338" r:id="rId62"/>
    <p:sldId id="363" r:id="rId63"/>
    <p:sldId id="339" r:id="rId64"/>
    <p:sldId id="340" r:id="rId65"/>
    <p:sldId id="328" r:id="rId66"/>
    <p:sldId id="330" r:id="rId67"/>
    <p:sldId id="331" r:id="rId68"/>
    <p:sldId id="342" r:id="rId69"/>
    <p:sldId id="341" r:id="rId70"/>
    <p:sldId id="344" r:id="rId71"/>
    <p:sldId id="360" r:id="rId72"/>
    <p:sldId id="343" r:id="rId73"/>
    <p:sldId id="364" r:id="rId74"/>
    <p:sldId id="346" r:id="rId75"/>
    <p:sldId id="347" r:id="rId76"/>
    <p:sldId id="357" r:id="rId77"/>
    <p:sldId id="361" r:id="rId78"/>
    <p:sldId id="345" r:id="rId79"/>
    <p:sldId id="348" r:id="rId80"/>
    <p:sldId id="349" r:id="rId81"/>
    <p:sldId id="350" r:id="rId82"/>
    <p:sldId id="362" r:id="rId83"/>
    <p:sldId id="356" r:id="rId84"/>
    <p:sldId id="351" r:id="rId85"/>
    <p:sldId id="352" r:id="rId86"/>
    <p:sldId id="353" r:id="rId8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5C9"/>
    <a:srgbClr val="6286A4"/>
    <a:srgbClr val="005EA8"/>
    <a:srgbClr val="E4EFF4"/>
    <a:srgbClr val="5FC3E1"/>
    <a:srgbClr val="8B8B8B"/>
    <a:srgbClr val="337DA5"/>
    <a:srgbClr val="666B6E"/>
    <a:srgbClr val="000000"/>
    <a:srgbClr val="005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 autoAdjust="0"/>
    <p:restoredTop sz="81832" autoAdjust="0"/>
  </p:normalViewPr>
  <p:slideViewPr>
    <p:cSldViewPr snapToGrid="0">
      <p:cViewPr varScale="1">
        <p:scale>
          <a:sx n="202" d="100"/>
          <a:sy n="202" d="100"/>
        </p:scale>
        <p:origin x="3904" y="192"/>
      </p:cViewPr>
      <p:guideLst/>
    </p:cSldViewPr>
  </p:slideViewPr>
  <p:outlineViewPr>
    <p:cViewPr>
      <p:scale>
        <a:sx n="33" d="100"/>
        <a:sy n="33" d="100"/>
      </p:scale>
      <p:origin x="0" y="-1324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40" d="100"/>
          <a:sy n="140" d="100"/>
        </p:scale>
        <p:origin x="677" y="-50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slide" Target="slides/slide68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6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FAC-4ED9-A188-6E66D1F4F55C}"/>
              </c:ext>
            </c:extLst>
          </c:dPt>
          <c:dPt>
            <c:idx val="1"/>
            <c:bubble3D val="0"/>
            <c:spPr>
              <a:solidFill>
                <a:srgbClr val="F5B5C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AC-4ED9-A188-6E66D1F4F5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FAC-4ED9-A188-6E66D1F4F55C}"/>
              </c:ext>
            </c:extLst>
          </c:dPt>
          <c:dLbls>
            <c:dLbl>
              <c:idx val="0"/>
              <c:layout>
                <c:manualLayout>
                  <c:x val="-1.6707483548992173E-2"/>
                  <c:y val="3.66367857863921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AC-4ED9-A188-6E66D1F4F55C}"/>
                </c:ext>
              </c:extLst>
            </c:dLbl>
            <c:dLbl>
              <c:idx val="1"/>
              <c:layout>
                <c:manualLayout>
                  <c:x val="1.6348540090076289E-3"/>
                  <c:y val="-3.53482737734706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AC-4ED9-A188-6E66D1F4F5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66B6E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POOL</c:v>
                </c:pt>
                <c:pt idx="1">
                  <c:v>CONTRACT MANUFACTURING</c:v>
                </c:pt>
                <c:pt idx="2">
                  <c:v>OTHER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4758313</c:v>
                </c:pt>
                <c:pt idx="1">
                  <c:v>2369987</c:v>
                </c:pt>
                <c:pt idx="2">
                  <c:v>411419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AC-4ED9-A188-6E66D1F4F55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305020238228979"/>
          <c:y val="0.37963981425398746"/>
          <c:w val="0.23619105977511562"/>
          <c:h val="0.38662790228144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200" baseline="0">
              <a:solidFill>
                <a:srgbClr val="8B8B8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958471" y="9302324"/>
            <a:ext cx="485916" cy="391348"/>
          </a:xfrm>
          <a:prstGeom prst="rect">
            <a:avLst/>
          </a:prstGeom>
          <a:noFill/>
          <a:ln>
            <a:noFill/>
          </a:ln>
        </p:spPr>
        <p:txBody>
          <a:bodyPr vert="horz" lIns="72000" tIns="45702" rIns="91404" bIns="45702" rtlCol="0" anchor="b"/>
          <a:lstStyle>
            <a:lvl1pPr algn="r">
              <a:defRPr sz="1200"/>
            </a:lvl1pPr>
          </a:lstStyle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ußzeilenplatzhalter 5"/>
          <p:cNvSpPr>
            <a:spLocks noGrp="1"/>
          </p:cNvSpPr>
          <p:nvPr>
            <p:ph type="ftr" sz="quarter" idx="2"/>
          </p:nvPr>
        </p:nvSpPr>
        <p:spPr>
          <a:xfrm>
            <a:off x="3518104" y="9306388"/>
            <a:ext cx="2440379" cy="3913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72000" bIns="45720" rtlCol="0" anchor="b"/>
          <a:lstStyle>
            <a:lvl1pPr algn="l">
              <a:defRPr sz="1200"/>
            </a:lvl1pPr>
          </a:lstStyle>
          <a:p>
            <a:pPr algn="r"/>
            <a:r>
              <a:rPr lang="de-AT" dirty="0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</a:p>
        </p:txBody>
      </p:sp>
      <p:sp>
        <p:nvSpPr>
          <p:cNvPr id="27" name="Datumsplatzhalter 10"/>
          <p:cNvSpPr>
            <a:spLocks noGrp="1"/>
          </p:cNvSpPr>
          <p:nvPr>
            <p:ph type="dt" sz="quarter" idx="1"/>
          </p:nvPr>
        </p:nvSpPr>
        <p:spPr>
          <a:xfrm>
            <a:off x="453687" y="9298076"/>
            <a:ext cx="2266289" cy="399847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915D68DF-F6BF-470F-840B-7602F111102A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50397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9" y="4777195"/>
            <a:ext cx="5438140" cy="3908614"/>
          </a:xfrm>
          <a:prstGeom prst="rect">
            <a:avLst/>
          </a:prstGeom>
          <a:ln w="3175">
            <a:solidFill>
              <a:srgbClr val="8B8B8B"/>
            </a:solidFill>
          </a:ln>
        </p:spPr>
        <p:txBody>
          <a:bodyPr vert="horz" lIns="91404" tIns="45702" rIns="91404" bIns="45702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0" name="Folienbildplatzhalter 9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srgbClr val="8B8B8B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6299665" y="9287733"/>
            <a:ext cx="485916" cy="391348"/>
          </a:xfrm>
          <a:prstGeom prst="rect">
            <a:avLst/>
          </a:prstGeom>
          <a:noFill/>
          <a:ln>
            <a:noFill/>
          </a:ln>
        </p:spPr>
        <p:txBody>
          <a:bodyPr vert="horz" lIns="72000" tIns="45702" rIns="91404" bIns="45702" rtlCol="0" anchor="b"/>
          <a:lstStyle>
            <a:lvl1pPr algn="l">
              <a:defRPr sz="1200"/>
            </a:lvl1pPr>
          </a:lstStyle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‹Nr.›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859299" y="9284971"/>
            <a:ext cx="2440379" cy="3913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72000" bIns="45720" rtlCol="0" anchor="b"/>
          <a:lstStyle>
            <a:lvl1pPr algn="l">
              <a:defRPr sz="1200"/>
            </a:lvl1pPr>
          </a:lstStyle>
          <a:p>
            <a:pPr algn="r"/>
            <a:r>
              <a:rPr lang="de-AT" dirty="0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</a:p>
        </p:txBody>
      </p:sp>
      <p:sp>
        <p:nvSpPr>
          <p:cNvPr id="15" name="Datumsplatzhalter 10"/>
          <p:cNvSpPr>
            <a:spLocks noGrp="1"/>
          </p:cNvSpPr>
          <p:nvPr>
            <p:ph type="dt" sz="quarter" idx="1"/>
          </p:nvPr>
        </p:nvSpPr>
        <p:spPr>
          <a:xfrm>
            <a:off x="432636" y="9276475"/>
            <a:ext cx="2266289" cy="399847"/>
          </a:xfrm>
          <a:prstGeom prst="rect">
            <a:avLst/>
          </a:prstGeom>
        </p:spPr>
        <p:txBody>
          <a:bodyPr vert="horz" lIns="0" tIns="45720" rIns="91440" bIns="45720" rtlCol="0" anchor="b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9791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rgbClr val="8B8B8B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6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3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58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2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6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62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42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184D3-AB80-4EFA-9E05-DF8B90348D3B}" type="slidenum">
              <a:rPr lang="de-AT" smtClean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de-AT" dirty="0">
              <a:solidFill>
                <a:srgbClr val="8B8B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algn="r"/>
            <a:r>
              <a:rPr lang="de-AT">
                <a:solidFill>
                  <a:srgbClr val="8B8B8B"/>
                </a:solidFill>
                <a:latin typeface="Arial" pitchFamily="34" charset="0"/>
                <a:cs typeface="Arial" pitchFamily="34" charset="0"/>
              </a:rPr>
              <a:t>Document name</a:t>
            </a:r>
            <a:endParaRPr lang="de-AT" dirty="0">
              <a:solidFill>
                <a:srgbClr val="8B8B8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 algn="l"/>
            <a:fld id="{22447145-043B-4CE4-B4F0-088452FF303D}" type="datetime1">
              <a:rPr lang="de-AT" smtClean="0">
                <a:solidFill>
                  <a:srgbClr val="8B8B8B"/>
                </a:solidFill>
              </a:rPr>
              <a:t>21.02.23</a:t>
            </a:fld>
            <a:endParaRPr lang="de-AT" dirty="0">
              <a:solidFill>
                <a:srgbClr val="8B8B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6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5863472" y="1395167"/>
            <a:ext cx="6328528" cy="3657600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3921283"/>
            <a:ext cx="5503492" cy="2952000"/>
          </a:xfrm>
          <a:prstGeom prst="rect">
            <a:avLst/>
          </a:prstGeom>
          <a:solidFill>
            <a:srgbClr val="F5B5C9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3" b="22326"/>
          <a:stretch/>
        </p:blipFill>
        <p:spPr>
          <a:xfrm>
            <a:off x="3987390" y="4312990"/>
            <a:ext cx="6044545" cy="21336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735289" y="662782"/>
            <a:ext cx="7352907" cy="4608000"/>
          </a:xfrm>
          <a:prstGeom prst="rect">
            <a:avLst/>
          </a:prstGeom>
          <a:solidFill>
            <a:srgbClr val="6286A4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387956" y="1382728"/>
            <a:ext cx="5491850" cy="1763057"/>
          </a:xfrm>
          <a:prstGeom prst="rect">
            <a:avLst/>
          </a:prstGeom>
        </p:spPr>
        <p:txBody>
          <a:bodyPr lIns="360000" rIns="360000" anchor="t"/>
          <a:lstStyle>
            <a:lvl1pPr algn="l">
              <a:defRPr sz="3600" b="1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87956" y="3219604"/>
            <a:ext cx="5491850" cy="346058"/>
          </a:xfrm>
          <a:prstGeom prst="rect">
            <a:avLst/>
          </a:prstGeom>
        </p:spPr>
        <p:txBody>
          <a:bodyPr lIns="360000" rIns="360000" anchor="t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de-DE" dirty="0" err="1"/>
              <a:t>Presenter</a:t>
            </a:r>
            <a:endParaRPr lang="de-AT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88220" y="3686587"/>
            <a:ext cx="5491255" cy="299244"/>
          </a:xfrm>
          <a:prstGeom prst="rect">
            <a:avLst/>
          </a:prstGeom>
        </p:spPr>
        <p:txBody>
          <a:bodyPr lIns="360000" r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>
                <a:solidFill>
                  <a:schemeClr val="bg1"/>
                </a:solidFill>
              </a:defRPr>
            </a:lvl2pPr>
            <a:lvl3pPr marL="635000" indent="0">
              <a:buNone/>
              <a:defRPr>
                <a:solidFill>
                  <a:schemeClr val="bg1"/>
                </a:solidFill>
              </a:defRPr>
            </a:lvl3pPr>
            <a:lvl4pPr marL="952500" indent="0">
              <a:buNone/>
              <a:defRPr>
                <a:solidFill>
                  <a:schemeClr val="bg1"/>
                </a:solidFill>
              </a:defRPr>
            </a:lvl4pPr>
            <a:lvl5pPr marL="127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85877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3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 b="20788"/>
          <a:stretch/>
        </p:blipFill>
        <p:spPr>
          <a:xfrm>
            <a:off x="0" y="2684207"/>
            <a:ext cx="12191400" cy="4173794"/>
          </a:xfrm>
          <a:prstGeom prst="rect">
            <a:avLst/>
          </a:prstGeom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8135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ackgrou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3581400" y="957129"/>
            <a:ext cx="8353425" cy="5148000"/>
          </a:xfrm>
          <a:prstGeom prst="rect">
            <a:avLst/>
          </a:prstGeom>
          <a:solidFill>
            <a:srgbClr val="8B8B8B">
              <a:alpha val="1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60561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7144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3581400" y="957129"/>
            <a:ext cx="8353425" cy="5148000"/>
          </a:xfrm>
          <a:prstGeom prst="rect">
            <a:avLst/>
          </a:prstGeom>
          <a:solidFill>
            <a:srgbClr val="8B8B8B">
              <a:alpha val="1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60561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38356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ackground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chemeClr val="accent3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3581400" y="957129"/>
            <a:ext cx="8353425" cy="5148000"/>
          </a:xfrm>
          <a:prstGeom prst="rect">
            <a:avLst/>
          </a:prstGeom>
          <a:solidFill>
            <a:srgbClr val="8B8B8B">
              <a:alpha val="1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60561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8012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526384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9042401" y="0"/>
            <a:ext cx="3149600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203678" y="5917963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0036"/>
            <a:ext cx="4051300" cy="5045985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9940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526384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9103361" y="0"/>
            <a:ext cx="3088640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203678" y="5917963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0036"/>
            <a:ext cx="4051300" cy="5045985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60367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526384" y="0"/>
            <a:ext cx="966561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9083041" y="0"/>
            <a:ext cx="3108960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203678" y="5917963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0036"/>
            <a:ext cx="4051300" cy="5045985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indent="0" algn="l">
              <a:buNone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91653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turquois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526384" y="0"/>
            <a:ext cx="966561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9154161" y="0"/>
            <a:ext cx="3037840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10203678" y="5917963"/>
            <a:ext cx="1988321" cy="94003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40036"/>
            <a:ext cx="4051300" cy="5045985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1080000" rIns="360000" bIns="1080000" anchor="ctr" anchorCtr="0"/>
          <a:lstStyle>
            <a:lvl1pPr marL="0" indent="0" algn="l">
              <a:buNone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18823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940036"/>
            <a:ext cx="4051300" cy="5045985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66435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65615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940036"/>
            <a:ext cx="4051300" cy="5045985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64951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6561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40700" y="940036"/>
            <a:ext cx="4051300" cy="5045985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indent="0" algn="r">
              <a:buNone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44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3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 b="20788"/>
          <a:stretch/>
        </p:blipFill>
        <p:spPr>
          <a:xfrm>
            <a:off x="0" y="2684207"/>
            <a:ext cx="12191400" cy="4173794"/>
          </a:xfrm>
          <a:prstGeom prst="rect">
            <a:avLst/>
          </a:prstGeom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508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turquois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66561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40700" y="940036"/>
            <a:ext cx="4051300" cy="5045985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1080000" rIns="360000" bIns="1080000" anchor="ctr" anchorCtr="0"/>
          <a:lstStyle>
            <a:lvl1pPr marL="0" indent="0" algn="r">
              <a:buNone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41927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3300" y="856800"/>
            <a:ext cx="9665615" cy="514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-1300" y="0"/>
            <a:ext cx="4051300" cy="6858000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60628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3300" y="856800"/>
            <a:ext cx="9665615" cy="514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-1300" y="0"/>
            <a:ext cx="4051300" cy="6858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96333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3300" y="856800"/>
            <a:ext cx="9665615" cy="514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-1300" y="0"/>
            <a:ext cx="4051300" cy="6858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00073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turquois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2513300" y="856800"/>
            <a:ext cx="9665615" cy="514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-1300" y="0"/>
            <a:ext cx="4051300" cy="6858000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1080000" rIns="360000" bIns="1080000" anchor="ctr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9222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6033156" y="947107"/>
            <a:ext cx="6158844" cy="5038914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240000" tIns="1332000" rIns="360000" bIns="1080000"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0" y="947107"/>
            <a:ext cx="6033154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l" defTabSz="179388">
              <a:defRPr sz="3200" spc="4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pc="400" baseline="0" dirty="0"/>
              <a:t>Headline</a:t>
            </a:r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94789"/>
            <a:ext cx="8823488" cy="4963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065671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0" y="944749"/>
            <a:ext cx="6033154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l" defTabSz="179388"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z="3200" spc="400" baseline="0" dirty="0"/>
              <a:t>Headline</a:t>
            </a:r>
            <a:endParaRPr lang="de-AT" dirty="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033156" y="944749"/>
            <a:ext cx="6158844" cy="5041272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240000" tIns="1332000" rIns="360000" bIns="1080000"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94789"/>
            <a:ext cx="8823488" cy="4963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497762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0" y="944749"/>
            <a:ext cx="6033154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l" defTabSz="179388">
              <a:defRPr sz="3200" spc="400" baseline="0">
                <a:solidFill>
                  <a:srgbClr val="F5B5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z="3200" spc="400" baseline="0" dirty="0"/>
              <a:t>Headline</a:t>
            </a:r>
            <a:endParaRPr lang="de-AT" dirty="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033156" y="944749"/>
            <a:ext cx="6158844" cy="5041272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240000" tIns="1332000" rIns="360000" bIns="1080000"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94789"/>
            <a:ext cx="8823488" cy="4963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88199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turquois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0" y="944749"/>
            <a:ext cx="6033154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l" defTabSz="179388">
              <a:defRPr sz="3200" spc="40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sz="3200" spc="400" baseline="0" dirty="0"/>
              <a:t>Headline</a:t>
            </a:r>
            <a:endParaRPr lang="de-AT" dirty="0"/>
          </a:p>
        </p:txBody>
      </p:sp>
      <p:sp>
        <p:nvSpPr>
          <p:cNvPr id="8" name="Textplatzhalt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033156" y="944749"/>
            <a:ext cx="6158844" cy="5041272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240000" tIns="1332000" rIns="360000" bIns="1080000"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894789"/>
            <a:ext cx="8823488" cy="4963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25843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960561"/>
            <a:ext cx="12192000" cy="5144568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0"/>
            <a:ext cx="4051300" cy="3231806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879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3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0" b="20788"/>
          <a:stretch/>
        </p:blipFill>
        <p:spPr>
          <a:xfrm>
            <a:off x="0" y="2684207"/>
            <a:ext cx="12191400" cy="4173794"/>
          </a:xfrm>
          <a:prstGeom prst="rect">
            <a:avLst/>
          </a:prstGeom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2888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960561"/>
            <a:ext cx="12192000" cy="5144568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0"/>
            <a:ext cx="4051300" cy="3231806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7779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960561"/>
            <a:ext cx="12192000" cy="5144568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0"/>
            <a:ext cx="4051300" cy="3231806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98417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turquoise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960561"/>
            <a:ext cx="12192000" cy="5144568"/>
          </a:xfrm>
          <a:prstGeom prst="rect">
            <a:avLst/>
          </a:prstGeom>
          <a:noFill/>
        </p:spPr>
        <p:txBody>
          <a:bodyPr anchor="b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0"/>
            <a:ext cx="4051300" cy="3231806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77453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903"/>
          <p:cNvSpPr/>
          <p:nvPr userDrawn="1"/>
        </p:nvSpPr>
        <p:spPr>
          <a:xfrm>
            <a:off x="1247686" y="1097778"/>
            <a:ext cx="10944314" cy="495300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Rechteck 6"/>
          <p:cNvSpPr/>
          <p:nvPr userDrawn="1"/>
        </p:nvSpPr>
        <p:spPr>
          <a:xfrm>
            <a:off x="2" y="0"/>
            <a:ext cx="3577212" cy="505432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5" name="Gerader Verbinder 14"/>
          <p:cNvCxnSpPr/>
          <p:nvPr userDrawn="1"/>
        </p:nvCxnSpPr>
        <p:spPr>
          <a:xfrm flipV="1">
            <a:off x="2608672" y="3574278"/>
            <a:ext cx="9593993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: Shape 3"/>
          <p:cNvSpPr>
            <a:spLocks noGrp="1"/>
          </p:cNvSpPr>
          <p:nvPr>
            <p:ph type="pic" sz="half" idx="18" hasCustomPrompt="1"/>
          </p:nvPr>
        </p:nvSpPr>
        <p:spPr>
          <a:xfrm>
            <a:off x="1883764" y="3124278"/>
            <a:ext cx="900000" cy="900000"/>
          </a:xfrm>
          <a:custGeom>
            <a:avLst/>
            <a:gdLst>
              <a:gd name="connsiteX0" fmla="*/ 4395656 w 8791311"/>
              <a:gd name="connsiteY0" fmla="*/ 0 h 8791311"/>
              <a:gd name="connsiteX1" fmla="*/ 8785592 w 8791311"/>
              <a:gd name="connsiteY1" fmla="*/ 4169456 h 8791311"/>
              <a:gd name="connsiteX2" fmla="*/ 8791311 w 8791311"/>
              <a:gd name="connsiteY2" fmla="*/ 4395615 h 8791311"/>
              <a:gd name="connsiteX3" fmla="*/ 8791311 w 8791311"/>
              <a:gd name="connsiteY3" fmla="*/ 4395698 h 8791311"/>
              <a:gd name="connsiteX4" fmla="*/ 8785592 w 8791311"/>
              <a:gd name="connsiteY4" fmla="*/ 4621856 h 8791311"/>
              <a:gd name="connsiteX5" fmla="*/ 4621856 w 8791311"/>
              <a:gd name="connsiteY5" fmla="*/ 8785592 h 8791311"/>
              <a:gd name="connsiteX6" fmla="*/ 4395698 w 8791311"/>
              <a:gd name="connsiteY6" fmla="*/ 8791311 h 8791311"/>
              <a:gd name="connsiteX7" fmla="*/ 4395615 w 8791311"/>
              <a:gd name="connsiteY7" fmla="*/ 8791311 h 8791311"/>
              <a:gd name="connsiteX8" fmla="*/ 4169456 w 8791311"/>
              <a:gd name="connsiteY8" fmla="*/ 8785592 h 8791311"/>
              <a:gd name="connsiteX9" fmla="*/ 0 w 8791311"/>
              <a:gd name="connsiteY9" fmla="*/ 4395656 h 8791311"/>
              <a:gd name="connsiteX10" fmla="*/ 4395656 w 8791311"/>
              <a:gd name="connsiteY10" fmla="*/ 0 h 87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91311" h="8791311">
                <a:moveTo>
                  <a:pt x="4395656" y="0"/>
                </a:moveTo>
                <a:cubicBezTo>
                  <a:pt x="6747446" y="0"/>
                  <a:pt x="8667863" y="1846924"/>
                  <a:pt x="8785592" y="4169456"/>
                </a:cubicBezTo>
                <a:lnTo>
                  <a:pt x="8791311" y="4395615"/>
                </a:lnTo>
                <a:lnTo>
                  <a:pt x="8791311" y="4395698"/>
                </a:lnTo>
                <a:lnTo>
                  <a:pt x="8785592" y="4621856"/>
                </a:lnTo>
                <a:cubicBezTo>
                  <a:pt x="8671661" y="6869468"/>
                  <a:pt x="6869468" y="8671661"/>
                  <a:pt x="4621856" y="8785592"/>
                </a:cubicBezTo>
                <a:lnTo>
                  <a:pt x="4395698" y="8791311"/>
                </a:lnTo>
                <a:lnTo>
                  <a:pt x="4395615" y="8791311"/>
                </a:lnTo>
                <a:lnTo>
                  <a:pt x="4169456" y="8785592"/>
                </a:lnTo>
                <a:cubicBezTo>
                  <a:pt x="1846924" y="8667863"/>
                  <a:pt x="0" y="6747446"/>
                  <a:pt x="0" y="4395656"/>
                </a:cubicBezTo>
                <a:cubicBezTo>
                  <a:pt x="0" y="1968002"/>
                  <a:pt x="1968002" y="0"/>
                  <a:pt x="439565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73226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903"/>
          <p:cNvSpPr/>
          <p:nvPr userDrawn="1"/>
        </p:nvSpPr>
        <p:spPr>
          <a:xfrm>
            <a:off x="-4" y="1097778"/>
            <a:ext cx="12192003" cy="495300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Rechteck 5"/>
          <p:cNvSpPr/>
          <p:nvPr userDrawn="1"/>
        </p:nvSpPr>
        <p:spPr>
          <a:xfrm>
            <a:off x="1702905" y="0"/>
            <a:ext cx="6102626" cy="449248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Rechteck 1"/>
          <p:cNvSpPr/>
          <p:nvPr userDrawn="1"/>
        </p:nvSpPr>
        <p:spPr>
          <a:xfrm>
            <a:off x="4184374" y="2365513"/>
            <a:ext cx="6102626" cy="4492487"/>
          </a:xfrm>
          <a:prstGeom prst="rect">
            <a:avLst/>
          </a:prstGeom>
          <a:solidFill>
            <a:schemeClr val="accent4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15" name="Gerader Verbinder 14"/>
          <p:cNvCxnSpPr/>
          <p:nvPr userDrawn="1"/>
        </p:nvCxnSpPr>
        <p:spPr>
          <a:xfrm flipV="1">
            <a:off x="5171" y="3574278"/>
            <a:ext cx="12204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44380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2903"/>
          <p:cNvSpPr/>
          <p:nvPr userDrawn="1"/>
        </p:nvSpPr>
        <p:spPr>
          <a:xfrm>
            <a:off x="-3" y="1097778"/>
            <a:ext cx="10944314" cy="495300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Rechteck 6"/>
          <p:cNvSpPr/>
          <p:nvPr userDrawn="1"/>
        </p:nvSpPr>
        <p:spPr>
          <a:xfrm>
            <a:off x="-9653" y="2365513"/>
            <a:ext cx="5585505" cy="4492487"/>
          </a:xfrm>
          <a:prstGeom prst="rect">
            <a:avLst/>
          </a:prstGeom>
          <a:solidFill>
            <a:schemeClr val="accent2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cxnSp>
        <p:nvCxnSpPr>
          <p:cNvPr id="5" name="Gerader Verbinder 4"/>
          <p:cNvCxnSpPr/>
          <p:nvPr userDrawn="1"/>
        </p:nvCxnSpPr>
        <p:spPr>
          <a:xfrm flipV="1">
            <a:off x="-6345" y="3574278"/>
            <a:ext cx="9593993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3"/>
          <p:cNvSpPr>
            <a:spLocks noGrp="1"/>
          </p:cNvSpPr>
          <p:nvPr>
            <p:ph type="pic" sz="half" idx="18" hasCustomPrompt="1"/>
          </p:nvPr>
        </p:nvSpPr>
        <p:spPr>
          <a:xfrm>
            <a:off x="7048888" y="2321984"/>
            <a:ext cx="2542068" cy="2542068"/>
          </a:xfrm>
          <a:custGeom>
            <a:avLst/>
            <a:gdLst>
              <a:gd name="connsiteX0" fmla="*/ 4395656 w 8791311"/>
              <a:gd name="connsiteY0" fmla="*/ 0 h 8791311"/>
              <a:gd name="connsiteX1" fmla="*/ 8785592 w 8791311"/>
              <a:gd name="connsiteY1" fmla="*/ 4169456 h 8791311"/>
              <a:gd name="connsiteX2" fmla="*/ 8791311 w 8791311"/>
              <a:gd name="connsiteY2" fmla="*/ 4395615 h 8791311"/>
              <a:gd name="connsiteX3" fmla="*/ 8791311 w 8791311"/>
              <a:gd name="connsiteY3" fmla="*/ 4395698 h 8791311"/>
              <a:gd name="connsiteX4" fmla="*/ 8785592 w 8791311"/>
              <a:gd name="connsiteY4" fmla="*/ 4621856 h 8791311"/>
              <a:gd name="connsiteX5" fmla="*/ 4621856 w 8791311"/>
              <a:gd name="connsiteY5" fmla="*/ 8785592 h 8791311"/>
              <a:gd name="connsiteX6" fmla="*/ 4395698 w 8791311"/>
              <a:gd name="connsiteY6" fmla="*/ 8791311 h 8791311"/>
              <a:gd name="connsiteX7" fmla="*/ 4395615 w 8791311"/>
              <a:gd name="connsiteY7" fmla="*/ 8791311 h 8791311"/>
              <a:gd name="connsiteX8" fmla="*/ 4169456 w 8791311"/>
              <a:gd name="connsiteY8" fmla="*/ 8785592 h 8791311"/>
              <a:gd name="connsiteX9" fmla="*/ 0 w 8791311"/>
              <a:gd name="connsiteY9" fmla="*/ 4395656 h 8791311"/>
              <a:gd name="connsiteX10" fmla="*/ 4395656 w 8791311"/>
              <a:gd name="connsiteY10" fmla="*/ 0 h 87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91311" h="8791311">
                <a:moveTo>
                  <a:pt x="4395656" y="0"/>
                </a:moveTo>
                <a:cubicBezTo>
                  <a:pt x="6747446" y="0"/>
                  <a:pt x="8667863" y="1846924"/>
                  <a:pt x="8785592" y="4169456"/>
                </a:cubicBezTo>
                <a:lnTo>
                  <a:pt x="8791311" y="4395615"/>
                </a:lnTo>
                <a:lnTo>
                  <a:pt x="8791311" y="4395698"/>
                </a:lnTo>
                <a:lnTo>
                  <a:pt x="8785592" y="4621856"/>
                </a:lnTo>
                <a:cubicBezTo>
                  <a:pt x="8671661" y="6869468"/>
                  <a:pt x="6869468" y="8671661"/>
                  <a:pt x="4621856" y="8785592"/>
                </a:cubicBezTo>
                <a:lnTo>
                  <a:pt x="4395698" y="8791311"/>
                </a:lnTo>
                <a:lnTo>
                  <a:pt x="4395615" y="8791311"/>
                </a:lnTo>
                <a:lnTo>
                  <a:pt x="4169456" y="8785592"/>
                </a:lnTo>
                <a:cubicBezTo>
                  <a:pt x="1846924" y="8667863"/>
                  <a:pt x="0" y="6747446"/>
                  <a:pt x="0" y="4395656"/>
                </a:cubicBezTo>
                <a:cubicBezTo>
                  <a:pt x="0" y="1968002"/>
                  <a:pt x="1968002" y="0"/>
                  <a:pt x="439565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85134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, diagram and SmartArt bl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902"/>
          <p:cNvSpPr/>
          <p:nvPr userDrawn="1"/>
        </p:nvSpPr>
        <p:spPr>
          <a:xfrm>
            <a:off x="3285811" y="949325"/>
            <a:ext cx="8909363" cy="4953001"/>
          </a:xfrm>
          <a:prstGeom prst="rect">
            <a:avLst/>
          </a:prstGeom>
          <a:solidFill>
            <a:schemeClr val="tx1">
              <a:alpha val="19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9" name="Shape 2903"/>
          <p:cNvSpPr/>
          <p:nvPr userDrawn="1"/>
        </p:nvSpPr>
        <p:spPr>
          <a:xfrm>
            <a:off x="1" y="550606"/>
            <a:ext cx="3814894" cy="575187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89" y="550607"/>
            <a:ext cx="3803650" cy="575187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3814895" y="959156"/>
            <a:ext cx="8369293" cy="4943170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9262884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fou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"/>
          <p:cNvSpPr>
            <a:spLocks noChangeArrowheads="1"/>
          </p:cNvSpPr>
          <p:nvPr userDrawn="1"/>
        </p:nvSpPr>
        <p:spPr bwMode="auto">
          <a:xfrm>
            <a:off x="955675" y="1627114"/>
            <a:ext cx="2540000" cy="2540000"/>
          </a:xfrm>
          <a:prstGeom prst="ellipse">
            <a:avLst/>
          </a:prstGeom>
          <a:solidFill>
            <a:schemeClr val="accent1">
              <a:alpha val="79999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Circle"/>
          <p:cNvSpPr>
            <a:spLocks noChangeArrowheads="1"/>
          </p:cNvSpPr>
          <p:nvPr userDrawn="1"/>
        </p:nvSpPr>
        <p:spPr bwMode="auto">
          <a:xfrm>
            <a:off x="3101975" y="1633383"/>
            <a:ext cx="2540000" cy="2540000"/>
          </a:xfrm>
          <a:prstGeom prst="ellipse">
            <a:avLst/>
          </a:prstGeom>
          <a:solidFill>
            <a:schemeClr val="accent2">
              <a:lumMod val="75000"/>
              <a:alpha val="79999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Circle"/>
          <p:cNvSpPr>
            <a:spLocks noChangeArrowheads="1"/>
          </p:cNvSpPr>
          <p:nvPr userDrawn="1"/>
        </p:nvSpPr>
        <p:spPr bwMode="auto">
          <a:xfrm>
            <a:off x="6550025" y="1627114"/>
            <a:ext cx="2540000" cy="2540000"/>
          </a:xfrm>
          <a:prstGeom prst="ellipse">
            <a:avLst/>
          </a:prstGeom>
          <a:solidFill>
            <a:schemeClr val="accent2">
              <a:alpha val="79999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Circle"/>
          <p:cNvSpPr>
            <a:spLocks noChangeArrowheads="1"/>
          </p:cNvSpPr>
          <p:nvPr userDrawn="1"/>
        </p:nvSpPr>
        <p:spPr bwMode="auto">
          <a:xfrm>
            <a:off x="8696325" y="1627114"/>
            <a:ext cx="2540000" cy="2540000"/>
          </a:xfrm>
          <a:prstGeom prst="ellipse">
            <a:avLst/>
          </a:prstGeom>
          <a:solidFill>
            <a:srgbClr val="F5B5C9">
              <a:alpha val="80000"/>
            </a:srgb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670471" y="2654266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3836202" y="2648162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7284252" y="2642058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0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9422494" y="2642057"/>
            <a:ext cx="1071546" cy="48569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77012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877011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505911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505911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Line"/>
          <p:cNvSpPr>
            <a:spLocks noChangeShapeType="1"/>
          </p:cNvSpPr>
          <p:nvPr userDrawn="1"/>
        </p:nvSpPr>
        <p:spPr bwMode="auto">
          <a:xfrm>
            <a:off x="1151138" y="50557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774697" y="5066441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6496975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6496974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9125874" y="4448002"/>
            <a:ext cx="2158174" cy="45728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9" hasCustomPrompt="1"/>
          </p:nvPr>
        </p:nvSpPr>
        <p:spPr>
          <a:xfrm>
            <a:off x="9125874" y="5266204"/>
            <a:ext cx="2158174" cy="966973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6771101" y="50557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2" name="Line"/>
          <p:cNvSpPr>
            <a:spLocks noChangeShapeType="1"/>
          </p:cNvSpPr>
          <p:nvPr userDrawn="1"/>
        </p:nvSpPr>
        <p:spPr bwMode="auto">
          <a:xfrm>
            <a:off x="9394660" y="5066441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30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732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fou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1073564" y="18415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5" name="Image"/>
          <p:cNvSpPr>
            <a:spLocks noGrp="1"/>
          </p:cNvSpPr>
          <p:nvPr>
            <p:ph type="pic" sz="quarter" idx="14" hasCustomPrompt="1"/>
          </p:nvPr>
        </p:nvSpPr>
        <p:spPr>
          <a:xfrm>
            <a:off x="3702463" y="18542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6" name="Image"/>
          <p:cNvSpPr>
            <a:spLocks noGrp="1"/>
          </p:cNvSpPr>
          <p:nvPr>
            <p:ph type="pic" sz="quarter" idx="15" hasCustomPrompt="1"/>
          </p:nvPr>
        </p:nvSpPr>
        <p:spPr>
          <a:xfrm>
            <a:off x="6331363" y="18542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7" name="Image"/>
          <p:cNvSpPr>
            <a:spLocks noGrp="1"/>
          </p:cNvSpPr>
          <p:nvPr>
            <p:ph type="pic" sz="quarter" idx="16" hasCustomPrompt="1"/>
          </p:nvPr>
        </p:nvSpPr>
        <p:spPr>
          <a:xfrm>
            <a:off x="8960263" y="1854200"/>
            <a:ext cx="2158174" cy="2159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073564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702463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6331362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960259" y="4825084"/>
            <a:ext cx="2158174" cy="1168212"/>
          </a:xfrm>
          <a:prstGeom prst="rect">
            <a:avLst/>
          </a:prstGeom>
        </p:spPr>
        <p:txBody>
          <a:bodyPr anchor="ctr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4" name="Line"/>
          <p:cNvSpPr>
            <a:spLocks noChangeShapeType="1"/>
          </p:cNvSpPr>
          <p:nvPr userDrawn="1"/>
        </p:nvSpPr>
        <p:spPr bwMode="auto">
          <a:xfrm>
            <a:off x="1397386" y="4419142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5" name="Line"/>
          <p:cNvSpPr>
            <a:spLocks noChangeShapeType="1"/>
          </p:cNvSpPr>
          <p:nvPr userDrawn="1"/>
        </p:nvSpPr>
        <p:spPr bwMode="auto">
          <a:xfrm>
            <a:off x="4020945" y="4429833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6" name="Line"/>
          <p:cNvSpPr>
            <a:spLocks noChangeShapeType="1"/>
          </p:cNvSpPr>
          <p:nvPr userDrawn="1"/>
        </p:nvSpPr>
        <p:spPr bwMode="auto">
          <a:xfrm>
            <a:off x="6653050" y="4419142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7" name="Line"/>
          <p:cNvSpPr>
            <a:spLocks noChangeShapeType="1"/>
          </p:cNvSpPr>
          <p:nvPr userDrawn="1"/>
        </p:nvSpPr>
        <p:spPr bwMode="auto">
          <a:xfrm>
            <a:off x="9209821" y="4419142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30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698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1597216" y="1841493"/>
            <a:ext cx="2158174" cy="2159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4" name="Image"/>
          <p:cNvSpPr>
            <a:spLocks noGrp="1"/>
          </p:cNvSpPr>
          <p:nvPr>
            <p:ph type="pic" sz="quarter" idx="15" hasCustomPrompt="1"/>
          </p:nvPr>
        </p:nvSpPr>
        <p:spPr>
          <a:xfrm>
            <a:off x="7976383" y="1841494"/>
            <a:ext cx="2158174" cy="2159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5" name="Image"/>
          <p:cNvSpPr>
            <a:spLocks noGrp="1"/>
          </p:cNvSpPr>
          <p:nvPr>
            <p:ph type="pic" sz="quarter" idx="16" hasCustomPrompt="1"/>
          </p:nvPr>
        </p:nvSpPr>
        <p:spPr>
          <a:xfrm>
            <a:off x="4786510" y="4000495"/>
            <a:ext cx="2158174" cy="2159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6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1597216" y="3431356"/>
            <a:ext cx="2580456" cy="2728143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4798880" y="1841493"/>
            <a:ext cx="2580456" cy="2728143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360000" tIns="360000" rIns="360000" bIns="108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7976383" y="3431353"/>
            <a:ext cx="2580456" cy="2728143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360000" tIns="108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9" name="Textplatzhalter 34"/>
          <p:cNvSpPr>
            <a:spLocks noGrp="1"/>
          </p:cNvSpPr>
          <p:nvPr>
            <p:ph type="body" sz="quarter" idx="30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81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b="46231"/>
          <a:stretch/>
        </p:blipFill>
        <p:spPr>
          <a:xfrm>
            <a:off x="0" y="2683379"/>
            <a:ext cx="12191400" cy="4170348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11286237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 to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"/>
          <p:cNvSpPr>
            <a:spLocks noChangeArrowheads="1"/>
          </p:cNvSpPr>
          <p:nvPr userDrawn="1"/>
        </p:nvSpPr>
        <p:spPr bwMode="auto">
          <a:xfrm>
            <a:off x="9749632" y="0"/>
            <a:ext cx="2438400" cy="3429000"/>
          </a:xfrm>
          <a:prstGeom prst="rect">
            <a:avLst/>
          </a:prstGeom>
          <a:solidFill>
            <a:srgbClr val="5FC3E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Rectangle"/>
          <p:cNvSpPr>
            <a:spLocks noChangeArrowheads="1"/>
          </p:cNvSpPr>
          <p:nvPr userDrawn="1"/>
        </p:nvSpPr>
        <p:spPr bwMode="auto">
          <a:xfrm>
            <a:off x="-3969" y="0"/>
            <a:ext cx="2438401" cy="3429000"/>
          </a:xfrm>
          <a:prstGeom prst="rect">
            <a:avLst/>
          </a:prstGeom>
          <a:solidFill>
            <a:srgbClr val="005D8F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8" name="Rectangle"/>
          <p:cNvSpPr>
            <a:spLocks noChangeArrowheads="1"/>
          </p:cNvSpPr>
          <p:nvPr userDrawn="1"/>
        </p:nvSpPr>
        <p:spPr bwMode="auto">
          <a:xfrm>
            <a:off x="2434432" y="3429000"/>
            <a:ext cx="2438400" cy="3429000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Rectangle"/>
          <p:cNvSpPr>
            <a:spLocks noChangeArrowheads="1"/>
          </p:cNvSpPr>
          <p:nvPr userDrawn="1"/>
        </p:nvSpPr>
        <p:spPr bwMode="auto">
          <a:xfrm>
            <a:off x="4872832" y="0"/>
            <a:ext cx="2438400" cy="3429000"/>
          </a:xfrm>
          <a:prstGeom prst="rect">
            <a:avLst/>
          </a:prstGeom>
          <a:solidFill>
            <a:srgbClr val="6286A4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0" name="Rectangle"/>
          <p:cNvSpPr>
            <a:spLocks noChangeArrowheads="1"/>
          </p:cNvSpPr>
          <p:nvPr userDrawn="1"/>
        </p:nvSpPr>
        <p:spPr bwMode="auto">
          <a:xfrm>
            <a:off x="7311232" y="3429000"/>
            <a:ext cx="2438400" cy="3429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7" name="Line"/>
          <p:cNvSpPr>
            <a:spLocks noChangeShapeType="1"/>
          </p:cNvSpPr>
          <p:nvPr userDrawn="1"/>
        </p:nvSpPr>
        <p:spPr bwMode="auto">
          <a:xfrm>
            <a:off x="795338" y="1500982"/>
            <a:ext cx="849313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8" name="Line"/>
          <p:cNvSpPr>
            <a:spLocks noChangeShapeType="1"/>
          </p:cNvSpPr>
          <p:nvPr userDrawn="1"/>
        </p:nvSpPr>
        <p:spPr bwMode="auto">
          <a:xfrm>
            <a:off x="5676107" y="1500982"/>
            <a:ext cx="845344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Line"/>
          <p:cNvSpPr>
            <a:spLocks noChangeShapeType="1"/>
          </p:cNvSpPr>
          <p:nvPr userDrawn="1"/>
        </p:nvSpPr>
        <p:spPr bwMode="auto">
          <a:xfrm>
            <a:off x="10628313" y="1500982"/>
            <a:ext cx="833438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8110538" y="4811713"/>
            <a:ext cx="849313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1" name="Line"/>
          <p:cNvSpPr>
            <a:spLocks noChangeShapeType="1"/>
          </p:cNvSpPr>
          <p:nvPr userDrawn="1"/>
        </p:nvSpPr>
        <p:spPr bwMode="auto">
          <a:xfrm>
            <a:off x="3188494" y="4811713"/>
            <a:ext cx="805656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73473" y="1753181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837458" y="5055394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776171" y="5055394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5330627" y="1744663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6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291167" y="1753181"/>
            <a:ext cx="1507728" cy="1184489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38" name="Grafik 3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43" y="727766"/>
            <a:ext cx="536387" cy="604318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85" y="727766"/>
            <a:ext cx="536387" cy="604318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37" y="727766"/>
            <a:ext cx="536387" cy="604318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37" y="4054383"/>
            <a:ext cx="536387" cy="60431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41" y="4054383"/>
            <a:ext cx="536387" cy="604318"/>
          </a:xfrm>
          <a:prstGeom prst="rect">
            <a:avLst/>
          </a:prstGeom>
        </p:spPr>
      </p:pic>
      <p:sp>
        <p:nvSpPr>
          <p:cNvPr id="5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65919" y="3891122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56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65918" y="4564042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57" name="Line"/>
          <p:cNvSpPr>
            <a:spLocks noChangeShapeType="1"/>
          </p:cNvSpPr>
          <p:nvPr userDrawn="1"/>
        </p:nvSpPr>
        <p:spPr bwMode="auto">
          <a:xfrm>
            <a:off x="640045" y="4413410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67" name="Textplatzhalter 2"/>
          <p:cNvSpPr>
            <a:spLocks noGrp="1"/>
          </p:cNvSpPr>
          <p:nvPr>
            <p:ph type="body" sz="quarter" idx="41" hasCustomPrompt="1"/>
          </p:nvPr>
        </p:nvSpPr>
        <p:spPr>
          <a:xfrm>
            <a:off x="5245100" y="3891122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68" name="Textplatzhalter 2"/>
          <p:cNvSpPr>
            <a:spLocks noGrp="1"/>
          </p:cNvSpPr>
          <p:nvPr>
            <p:ph type="body" sz="quarter" idx="42" hasCustomPrompt="1"/>
          </p:nvPr>
        </p:nvSpPr>
        <p:spPr>
          <a:xfrm>
            <a:off x="5245099" y="4564042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2" name="Rechteck 1"/>
          <p:cNvSpPr/>
          <p:nvPr userDrawn="1"/>
        </p:nvSpPr>
        <p:spPr>
          <a:xfrm>
            <a:off x="11453205" y="6231337"/>
            <a:ext cx="726281" cy="618117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9" name="Line"/>
          <p:cNvSpPr>
            <a:spLocks noChangeShapeType="1"/>
          </p:cNvSpPr>
          <p:nvPr userDrawn="1"/>
        </p:nvSpPr>
        <p:spPr bwMode="auto">
          <a:xfrm>
            <a:off x="5519226" y="4413410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0" name="Textplatzhalter 2"/>
          <p:cNvSpPr>
            <a:spLocks noGrp="1"/>
          </p:cNvSpPr>
          <p:nvPr>
            <p:ph type="body" sz="quarter" idx="43" hasCustomPrompt="1"/>
          </p:nvPr>
        </p:nvSpPr>
        <p:spPr>
          <a:xfrm>
            <a:off x="10121900" y="3891122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1" name="Textplatzhalter 2"/>
          <p:cNvSpPr>
            <a:spLocks noGrp="1"/>
          </p:cNvSpPr>
          <p:nvPr>
            <p:ph type="body" sz="quarter" idx="44" hasCustomPrompt="1"/>
          </p:nvPr>
        </p:nvSpPr>
        <p:spPr>
          <a:xfrm>
            <a:off x="10121899" y="4564042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72" name="Line"/>
          <p:cNvSpPr>
            <a:spLocks noChangeShapeType="1"/>
          </p:cNvSpPr>
          <p:nvPr userDrawn="1"/>
        </p:nvSpPr>
        <p:spPr bwMode="auto">
          <a:xfrm>
            <a:off x="10396026" y="4413410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3" name="Textplatzhalter 2"/>
          <p:cNvSpPr>
            <a:spLocks noGrp="1"/>
          </p:cNvSpPr>
          <p:nvPr>
            <p:ph type="body" sz="quarter" idx="45" hasCustomPrompt="1"/>
          </p:nvPr>
        </p:nvSpPr>
        <p:spPr>
          <a:xfrm>
            <a:off x="2812257" y="452636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4" name="Textplatzhalter 2"/>
          <p:cNvSpPr>
            <a:spLocks noGrp="1"/>
          </p:cNvSpPr>
          <p:nvPr>
            <p:ph type="body" sz="quarter" idx="46" hasCustomPrompt="1"/>
          </p:nvPr>
        </p:nvSpPr>
        <p:spPr>
          <a:xfrm>
            <a:off x="2812256" y="1125556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5" name="Line"/>
          <p:cNvSpPr>
            <a:spLocks noChangeShapeType="1"/>
          </p:cNvSpPr>
          <p:nvPr userDrawn="1"/>
        </p:nvSpPr>
        <p:spPr bwMode="auto">
          <a:xfrm>
            <a:off x="3086383" y="974924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6" name="Textplatzhalter 2"/>
          <p:cNvSpPr>
            <a:spLocks noGrp="1"/>
          </p:cNvSpPr>
          <p:nvPr>
            <p:ph type="body" sz="quarter" idx="47" hasCustomPrompt="1"/>
          </p:nvPr>
        </p:nvSpPr>
        <p:spPr>
          <a:xfrm>
            <a:off x="7691438" y="452636"/>
            <a:ext cx="1693863" cy="35712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7" name="Textplatzhalter 2"/>
          <p:cNvSpPr>
            <a:spLocks noGrp="1"/>
          </p:cNvSpPr>
          <p:nvPr>
            <p:ph type="body" sz="quarter" idx="48" hasCustomPrompt="1"/>
          </p:nvPr>
        </p:nvSpPr>
        <p:spPr>
          <a:xfrm>
            <a:off x="7691437" y="1125556"/>
            <a:ext cx="1693863" cy="1853454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78" name="Line"/>
          <p:cNvSpPr>
            <a:spLocks noChangeShapeType="1"/>
          </p:cNvSpPr>
          <p:nvPr userDrawn="1"/>
        </p:nvSpPr>
        <p:spPr bwMode="auto">
          <a:xfrm>
            <a:off x="7965564" y="974924"/>
            <a:ext cx="12540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4280083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reen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902"/>
          <p:cNvSpPr/>
          <p:nvPr userDrawn="1"/>
        </p:nvSpPr>
        <p:spPr>
          <a:xfrm>
            <a:off x="-6349" y="1258530"/>
            <a:ext cx="7369174" cy="4345858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11" name="Picture 37" descr="Picture 3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1492626" y="1544213"/>
            <a:ext cx="46212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818222" y="1829443"/>
            <a:ext cx="3970228" cy="23843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Shape 2903"/>
          <p:cNvSpPr/>
          <p:nvPr userDrawn="1"/>
        </p:nvSpPr>
        <p:spPr>
          <a:xfrm>
            <a:off x="7362825" y="952500"/>
            <a:ext cx="4829175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8199392" y="1275242"/>
            <a:ext cx="322852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Rectangle"/>
          <p:cNvSpPr/>
          <p:nvPr userDrawn="1"/>
        </p:nvSpPr>
        <p:spPr>
          <a:xfrm>
            <a:off x="8262178" y="2107346"/>
            <a:ext cx="1586065" cy="45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5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52913" y="2525550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065237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0" y="1572427"/>
            <a:ext cx="7352907" cy="4608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233052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erations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903"/>
          <p:cNvSpPr/>
          <p:nvPr userDrawn="1"/>
        </p:nvSpPr>
        <p:spPr>
          <a:xfrm>
            <a:off x="6105525" y="-284479"/>
            <a:ext cx="6086475" cy="685799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0" y="2780789"/>
            <a:ext cx="505142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spc="200" baseline="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0" y="3443570"/>
            <a:ext cx="5051425" cy="508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0" y="4106352"/>
            <a:ext cx="5051425" cy="508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47203" y="2834763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47203" y="3508651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47203" y="4160326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307330" y="1944581"/>
            <a:ext cx="3451225" cy="3874785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38" y="4100092"/>
            <a:ext cx="536224" cy="54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48" y="3424537"/>
            <a:ext cx="543803" cy="54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51" y="277578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99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erations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0" y="2119745"/>
            <a:ext cx="505142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0" y="2915082"/>
            <a:ext cx="5051425" cy="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0" y="3711213"/>
            <a:ext cx="5051425" cy="508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0" y="4507345"/>
            <a:ext cx="5051425" cy="50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0" y="5302682"/>
            <a:ext cx="5051425" cy="508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47203" y="2171338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47203" y="2969056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47203" y="3776294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47203" y="4561319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47203" y="5357450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307330" y="2094124"/>
            <a:ext cx="3451225" cy="37094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7" name="Shape 2903"/>
          <p:cNvSpPr/>
          <p:nvPr userDrawn="1"/>
        </p:nvSpPr>
        <p:spPr>
          <a:xfrm>
            <a:off x="6105525" y="1"/>
            <a:ext cx="6086475" cy="685799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5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6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36" y="5267859"/>
            <a:ext cx="536224" cy="5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04" y="2094124"/>
            <a:ext cx="540000" cy="5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643" y="3705525"/>
            <a:ext cx="543803" cy="5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557" y="2926771"/>
            <a:ext cx="543803" cy="5400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10" y="3705525"/>
            <a:ext cx="543803" cy="5400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509" y="4496789"/>
            <a:ext cx="5438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777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erations six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0" y="2096018"/>
            <a:ext cx="5051425" cy="5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0" y="2780789"/>
            <a:ext cx="5051425" cy="508000"/>
          </a:xfrm>
          <a:prstGeom prst="rect">
            <a:avLst/>
          </a:prstGeom>
          <a:solidFill>
            <a:srgbClr val="6286A4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0" y="3443570"/>
            <a:ext cx="5051425" cy="508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0" y="4106352"/>
            <a:ext cx="5051425" cy="50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0" y="4778667"/>
            <a:ext cx="5051425" cy="508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347203" y="2147611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347203" y="2834763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347203" y="3508651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347203" y="4160326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347202" y="4833435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Rectangle"/>
          <p:cNvSpPr>
            <a:spLocks noChangeArrowheads="1"/>
          </p:cNvSpPr>
          <p:nvPr userDrawn="1"/>
        </p:nvSpPr>
        <p:spPr bwMode="auto">
          <a:xfrm>
            <a:off x="0" y="5435098"/>
            <a:ext cx="5051425" cy="508000"/>
          </a:xfrm>
          <a:prstGeom prst="rect">
            <a:avLst/>
          </a:prstGeom>
          <a:solidFill>
            <a:srgbClr val="F5B5C9">
              <a:alpha val="60000"/>
            </a:srgb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347203" y="5500179"/>
            <a:ext cx="4347035" cy="39846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5" name="Shape 2903"/>
          <p:cNvSpPr/>
          <p:nvPr userDrawn="1"/>
        </p:nvSpPr>
        <p:spPr>
          <a:xfrm>
            <a:off x="6105525" y="1"/>
            <a:ext cx="6086475" cy="685799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7307330" y="2096017"/>
            <a:ext cx="3451225" cy="38470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9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7" name="Grafik 3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22" y="4761256"/>
            <a:ext cx="536224" cy="540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31" y="2109473"/>
            <a:ext cx="540000" cy="54000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131" y="2763603"/>
            <a:ext cx="543803" cy="540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29" y="3436752"/>
            <a:ext cx="543803" cy="54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28" y="4089557"/>
            <a:ext cx="543803" cy="54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22" y="5418616"/>
            <a:ext cx="53622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480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2903"/>
          <p:cNvSpPr/>
          <p:nvPr userDrawn="1"/>
        </p:nvSpPr>
        <p:spPr>
          <a:xfrm>
            <a:off x="4459645" y="1"/>
            <a:ext cx="7732355" cy="685799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1264777" y="2697512"/>
            <a:ext cx="2965391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spc="200" baseline="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1264777" y="3390353"/>
            <a:ext cx="2966400" cy="540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1264777" y="4083000"/>
            <a:ext cx="2966400" cy="540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64777" y="2749539"/>
            <a:ext cx="2862842" cy="3996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64777" y="3445122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64777" y="4137769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53268" y="2737271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86" y="4068092"/>
            <a:ext cx="536224" cy="54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7" y="3392537"/>
            <a:ext cx="543803" cy="54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8" y="2690399"/>
            <a:ext cx="540000" cy="540000"/>
          </a:xfrm>
          <a:prstGeom prst="rect">
            <a:avLst/>
          </a:prstGeom>
        </p:spPr>
      </p:pic>
      <p:sp>
        <p:nvSpPr>
          <p:cNvPr id="17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1090" y="3433081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651090" y="4108636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49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1268379" y="2128151"/>
            <a:ext cx="29664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1268379" y="2905923"/>
            <a:ext cx="29664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1268379" y="3678808"/>
            <a:ext cx="2966400" cy="540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1268379" y="4460239"/>
            <a:ext cx="2966400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1268379" y="5227063"/>
            <a:ext cx="2966400" cy="540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268379" y="2182920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68379" y="2960692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68379" y="3733577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68379" y="4515008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268379" y="5281832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7" name="Shape 2903"/>
          <p:cNvSpPr/>
          <p:nvPr userDrawn="1"/>
        </p:nvSpPr>
        <p:spPr>
          <a:xfrm>
            <a:off x="4467858" y="10561"/>
            <a:ext cx="7724142" cy="6911532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5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6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2" y="5220701"/>
            <a:ext cx="536224" cy="5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126676"/>
            <a:ext cx="540000" cy="5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7" y="2899561"/>
            <a:ext cx="543803" cy="5400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4" y="3669961"/>
            <a:ext cx="543803" cy="5400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3" y="4445331"/>
            <a:ext cx="543803" cy="540000"/>
          </a:xfrm>
          <a:prstGeom prst="rect">
            <a:avLst/>
          </a:prstGeom>
        </p:spPr>
      </p:pic>
      <p:sp>
        <p:nvSpPr>
          <p:cNvPr id="3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51090" y="2153789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9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4651090" y="2931561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0" name="Textplatzhalt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51090" y="3704446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1" name="Textplatzhalt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651090" y="4473363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651090" y="5248733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4689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six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1268281" y="2120064"/>
            <a:ext cx="29664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1268281" y="2773906"/>
            <a:ext cx="2966400" cy="540000"/>
          </a:xfrm>
          <a:prstGeom prst="rect">
            <a:avLst/>
          </a:prstGeom>
          <a:solidFill>
            <a:srgbClr val="6286A4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1272060" y="3444402"/>
            <a:ext cx="2966400" cy="540000"/>
          </a:xfrm>
          <a:prstGeom prst="rect">
            <a:avLst/>
          </a:prstGeom>
          <a:solidFill>
            <a:srgbClr val="666B6E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1268281" y="4106352"/>
            <a:ext cx="2966400" cy="54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8" name="Rectangle"/>
          <p:cNvSpPr>
            <a:spLocks noChangeArrowheads="1"/>
          </p:cNvSpPr>
          <p:nvPr userDrawn="1"/>
        </p:nvSpPr>
        <p:spPr bwMode="auto">
          <a:xfrm>
            <a:off x="1266319" y="4768739"/>
            <a:ext cx="2966400" cy="540000"/>
          </a:xfrm>
          <a:prstGeom prst="rect">
            <a:avLst/>
          </a:prstGeom>
          <a:solidFill>
            <a:srgbClr val="F5B5C9"/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268281" y="2174833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68281" y="2828675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1585" y="3508696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68281" y="4161121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266319" y="4823508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Rectangle"/>
          <p:cNvSpPr>
            <a:spLocks noChangeArrowheads="1"/>
          </p:cNvSpPr>
          <p:nvPr userDrawn="1"/>
        </p:nvSpPr>
        <p:spPr bwMode="auto">
          <a:xfrm>
            <a:off x="1281869" y="5426552"/>
            <a:ext cx="2966400" cy="540000"/>
          </a:xfrm>
          <a:prstGeom prst="rect">
            <a:avLst/>
          </a:prstGeom>
          <a:solidFill>
            <a:srgbClr val="F5B5C9">
              <a:alpha val="60000"/>
            </a:srgbClr>
          </a:solidFill>
          <a:ln>
            <a:noFill/>
          </a:ln>
        </p:spPr>
        <p:txBody>
          <a:bodyPr lIns="22860" rIns="22860"/>
          <a:lstStyle>
            <a:lvl1pPr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1281869" y="5489867"/>
            <a:ext cx="2862000" cy="3984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5" name="Shape 2903"/>
          <p:cNvSpPr/>
          <p:nvPr userDrawn="1"/>
        </p:nvSpPr>
        <p:spPr>
          <a:xfrm>
            <a:off x="4455899" y="14571"/>
            <a:ext cx="7736102" cy="6843429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9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7" name="Grafik 3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0" y="4761256"/>
            <a:ext cx="536224" cy="540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5" y="2109473"/>
            <a:ext cx="540000" cy="54000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8" y="2763603"/>
            <a:ext cx="540000" cy="536224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40" y="3436752"/>
            <a:ext cx="540000" cy="536224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5" y="4089557"/>
            <a:ext cx="540000" cy="536224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0" y="5418616"/>
            <a:ext cx="536224" cy="540000"/>
          </a:xfrm>
          <a:prstGeom prst="rect">
            <a:avLst/>
          </a:prstGeom>
        </p:spPr>
      </p:pic>
      <p:sp>
        <p:nvSpPr>
          <p:cNvPr id="31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4658882" y="2158755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3" name="Textplatzhalter 2"/>
          <p:cNvSpPr>
            <a:spLocks noGrp="1"/>
          </p:cNvSpPr>
          <p:nvPr>
            <p:ph type="body" sz="quarter" idx="29" hasCustomPrompt="1"/>
          </p:nvPr>
        </p:nvSpPr>
        <p:spPr>
          <a:xfrm>
            <a:off x="4658890" y="2827302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4" name="Textplatzhalter 2"/>
          <p:cNvSpPr>
            <a:spLocks noGrp="1"/>
          </p:cNvSpPr>
          <p:nvPr>
            <p:ph type="body" sz="quarter" idx="30" hasCustomPrompt="1"/>
          </p:nvPr>
        </p:nvSpPr>
        <p:spPr>
          <a:xfrm>
            <a:off x="4658886" y="3475293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4661182" y="4130957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4659762" y="4794648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7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4659471" y="5456041"/>
            <a:ext cx="5374200" cy="457200"/>
          </a:xfrm>
          <a:prstGeom prst="rect">
            <a:avLst/>
          </a:prstGeom>
        </p:spPr>
        <p:txBody>
          <a:bodyPr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61711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six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2408212" y="1992766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4" name="Textplatzhalter 49"/>
          <p:cNvSpPr>
            <a:spLocks noGrp="1"/>
          </p:cNvSpPr>
          <p:nvPr>
            <p:ph type="body" sz="quarter" idx="18" hasCustomPrompt="1"/>
          </p:nvPr>
        </p:nvSpPr>
        <p:spPr>
          <a:xfrm>
            <a:off x="2408974" y="2625463"/>
            <a:ext cx="2118195" cy="377139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Subline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2441552" y="2540246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8" name="Textplatzhalter 40"/>
          <p:cNvSpPr>
            <a:spLocks noGrp="1"/>
          </p:cNvSpPr>
          <p:nvPr>
            <p:ph type="body" sz="quarter" idx="30" hasCustomPrompt="1"/>
          </p:nvPr>
        </p:nvSpPr>
        <p:spPr>
          <a:xfrm>
            <a:off x="2412305" y="347117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49"/>
          <p:cNvSpPr>
            <a:spLocks noGrp="1"/>
          </p:cNvSpPr>
          <p:nvPr>
            <p:ph type="body" sz="quarter" idx="31" hasCustomPrompt="1"/>
          </p:nvPr>
        </p:nvSpPr>
        <p:spPr>
          <a:xfrm>
            <a:off x="2413067" y="4103867"/>
            <a:ext cx="2118195" cy="348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0" name="Line"/>
          <p:cNvSpPr>
            <a:spLocks noChangeShapeType="1"/>
          </p:cNvSpPr>
          <p:nvPr userDrawn="1"/>
        </p:nvSpPr>
        <p:spPr bwMode="auto">
          <a:xfrm>
            <a:off x="2494006" y="40186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40"/>
          <p:cNvSpPr>
            <a:spLocks noGrp="1"/>
          </p:cNvSpPr>
          <p:nvPr>
            <p:ph type="body" sz="quarter" idx="32" hasCustomPrompt="1"/>
          </p:nvPr>
        </p:nvSpPr>
        <p:spPr>
          <a:xfrm>
            <a:off x="2408212" y="488098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49"/>
          <p:cNvSpPr>
            <a:spLocks noGrp="1"/>
          </p:cNvSpPr>
          <p:nvPr>
            <p:ph type="body" sz="quarter" idx="33" hasCustomPrompt="1"/>
          </p:nvPr>
        </p:nvSpPr>
        <p:spPr>
          <a:xfrm>
            <a:off x="2408974" y="5513677"/>
            <a:ext cx="2118195" cy="37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Line"/>
          <p:cNvSpPr>
            <a:spLocks noChangeShapeType="1"/>
          </p:cNvSpPr>
          <p:nvPr userDrawn="1"/>
        </p:nvSpPr>
        <p:spPr bwMode="auto">
          <a:xfrm>
            <a:off x="2489913" y="542846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4" name="Textplatzhalter 40"/>
          <p:cNvSpPr>
            <a:spLocks noGrp="1"/>
          </p:cNvSpPr>
          <p:nvPr>
            <p:ph type="body" sz="quarter" idx="34" hasCustomPrompt="1"/>
          </p:nvPr>
        </p:nvSpPr>
        <p:spPr>
          <a:xfrm>
            <a:off x="7195346" y="1992766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5" name="Textplatzhalter 49"/>
          <p:cNvSpPr>
            <a:spLocks noGrp="1"/>
          </p:cNvSpPr>
          <p:nvPr>
            <p:ph type="body" sz="quarter" idx="35" hasCustomPrompt="1"/>
          </p:nvPr>
        </p:nvSpPr>
        <p:spPr>
          <a:xfrm>
            <a:off x="7196108" y="2625463"/>
            <a:ext cx="2118195" cy="37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6" name="Line"/>
          <p:cNvSpPr>
            <a:spLocks noChangeShapeType="1"/>
          </p:cNvSpPr>
          <p:nvPr userDrawn="1"/>
        </p:nvSpPr>
        <p:spPr bwMode="auto">
          <a:xfrm>
            <a:off x="7277047" y="2540246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7" name="Textplatzhalter 40"/>
          <p:cNvSpPr>
            <a:spLocks noGrp="1"/>
          </p:cNvSpPr>
          <p:nvPr>
            <p:ph type="body" sz="quarter" idx="36" hasCustomPrompt="1"/>
          </p:nvPr>
        </p:nvSpPr>
        <p:spPr>
          <a:xfrm>
            <a:off x="7195346" y="347117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49"/>
          <p:cNvSpPr>
            <a:spLocks noGrp="1"/>
          </p:cNvSpPr>
          <p:nvPr>
            <p:ph type="body" sz="quarter" idx="37" hasCustomPrompt="1"/>
          </p:nvPr>
        </p:nvSpPr>
        <p:spPr>
          <a:xfrm>
            <a:off x="7196108" y="4103867"/>
            <a:ext cx="2118195" cy="3484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9" name="Line"/>
          <p:cNvSpPr>
            <a:spLocks noChangeShapeType="1"/>
          </p:cNvSpPr>
          <p:nvPr userDrawn="1"/>
        </p:nvSpPr>
        <p:spPr bwMode="auto">
          <a:xfrm>
            <a:off x="7277047" y="401865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0" name="Textplatzhalter 40"/>
          <p:cNvSpPr>
            <a:spLocks noGrp="1"/>
          </p:cNvSpPr>
          <p:nvPr>
            <p:ph type="body" sz="quarter" idx="38" hasCustomPrompt="1"/>
          </p:nvPr>
        </p:nvSpPr>
        <p:spPr>
          <a:xfrm>
            <a:off x="7195346" y="4880980"/>
            <a:ext cx="3360543" cy="4365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1" name="Textplatzhalter 49"/>
          <p:cNvSpPr>
            <a:spLocks noGrp="1"/>
          </p:cNvSpPr>
          <p:nvPr>
            <p:ph type="body" sz="quarter" idx="39" hasCustomPrompt="1"/>
          </p:nvPr>
        </p:nvSpPr>
        <p:spPr>
          <a:xfrm>
            <a:off x="7196108" y="5513677"/>
            <a:ext cx="2118195" cy="377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2" name="Line"/>
          <p:cNvSpPr>
            <a:spLocks noChangeShapeType="1"/>
          </p:cNvSpPr>
          <p:nvPr userDrawn="1"/>
        </p:nvSpPr>
        <p:spPr bwMode="auto">
          <a:xfrm>
            <a:off x="7277047" y="542846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3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5" name="Grafik 34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14" y="3650109"/>
            <a:ext cx="536224" cy="540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14" y="5028882"/>
            <a:ext cx="536224" cy="54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41" y="2211047"/>
            <a:ext cx="540000" cy="54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21" y="3650109"/>
            <a:ext cx="543803" cy="540000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21" y="5028882"/>
            <a:ext cx="543803" cy="54000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35" y="2211047"/>
            <a:ext cx="54380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b="46231"/>
          <a:stretch/>
        </p:blipFill>
        <p:spPr>
          <a:xfrm>
            <a:off x="0" y="2683379"/>
            <a:ext cx="12191400" cy="4170348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29884577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e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4768553" y="1976748"/>
            <a:ext cx="2623559" cy="4190206"/>
          </a:xfrm>
          <a:prstGeom prst="rect">
            <a:avLst/>
          </a:prstGeom>
          <a:noFill/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049867" y="197674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1049867" y="313562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049867" y="429449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8425657" y="197674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8425657" y="313562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425657" y="4294498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049867" y="545337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8419026" y="5453373"/>
            <a:ext cx="2644246" cy="71358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3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pic>
        <p:nvPicPr>
          <p:cNvPr id="31" name="Grafik 3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2" y="4396708"/>
            <a:ext cx="536224" cy="54000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2" y="5567278"/>
            <a:ext cx="536224" cy="540000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72" y="2051273"/>
            <a:ext cx="540000" cy="540000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86" y="3226138"/>
            <a:ext cx="543803" cy="540000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89" y="4396708"/>
            <a:ext cx="540000" cy="5400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04" y="5567278"/>
            <a:ext cx="543803" cy="54000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3" y="2051273"/>
            <a:ext cx="543803" cy="540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22" y="32218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679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with picture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sz="half" idx="13" hasCustomPrompt="1"/>
          </p:nvPr>
        </p:nvSpPr>
        <p:spPr>
          <a:xfrm>
            <a:off x="7115273" y="0"/>
            <a:ext cx="2523464" cy="6858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4" name="Image"/>
          <p:cNvSpPr>
            <a:spLocks noGrp="1"/>
          </p:cNvSpPr>
          <p:nvPr>
            <p:ph type="pic" sz="half" idx="14" hasCustomPrompt="1"/>
          </p:nvPr>
        </p:nvSpPr>
        <p:spPr>
          <a:xfrm>
            <a:off x="9638737" y="0"/>
            <a:ext cx="2553263" cy="6858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5" name="Image"/>
          <p:cNvSpPr>
            <a:spLocks noGrp="1"/>
          </p:cNvSpPr>
          <p:nvPr>
            <p:ph type="pic" sz="half" idx="15" hasCustomPrompt="1"/>
          </p:nvPr>
        </p:nvSpPr>
        <p:spPr>
          <a:xfrm>
            <a:off x="4553146" y="-1"/>
            <a:ext cx="2523464" cy="68580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 sz="2000" baseline="0"/>
            </a:lvl1pPr>
          </a:lstStyle>
          <a:p>
            <a:pPr lvl="0"/>
            <a:r>
              <a:rPr lang="de-AT" noProof="0" dirty="0">
                <a:sym typeface="Helvetica Light"/>
              </a:rPr>
              <a:t>Please insert your picture here</a:t>
            </a:r>
            <a:endParaRPr noProof="0" dirty="0">
              <a:sym typeface="Helvetica Light"/>
            </a:endParaRPr>
          </a:p>
        </p:txBody>
      </p:sp>
      <p:sp>
        <p:nvSpPr>
          <p:cNvPr id="33" name="Textplatzhalt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315971" y="555476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4" name="Textplatzhalter 49"/>
          <p:cNvSpPr>
            <a:spLocks noGrp="1"/>
          </p:cNvSpPr>
          <p:nvPr>
            <p:ph type="body" sz="quarter" idx="18" hasCustomPrompt="1"/>
          </p:nvPr>
        </p:nvSpPr>
        <p:spPr>
          <a:xfrm>
            <a:off x="1316733" y="1502011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5" name="Line"/>
          <p:cNvSpPr>
            <a:spLocks noChangeShapeType="1"/>
          </p:cNvSpPr>
          <p:nvPr userDrawn="1"/>
        </p:nvSpPr>
        <p:spPr bwMode="auto">
          <a:xfrm>
            <a:off x="1397673" y="1416794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7" name="Textplatzhalter 49"/>
          <p:cNvSpPr>
            <a:spLocks noGrp="1"/>
          </p:cNvSpPr>
          <p:nvPr>
            <p:ph type="body" sz="quarter" idx="28" hasCustomPrompt="1"/>
          </p:nvPr>
        </p:nvSpPr>
        <p:spPr>
          <a:xfrm>
            <a:off x="1316733" y="3315190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8" name="Line"/>
          <p:cNvSpPr>
            <a:spLocks noChangeShapeType="1"/>
          </p:cNvSpPr>
          <p:nvPr userDrawn="1"/>
        </p:nvSpPr>
        <p:spPr bwMode="auto">
          <a:xfrm>
            <a:off x="1397673" y="3229973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40" name="Textplatzhalter 49"/>
          <p:cNvSpPr>
            <a:spLocks noGrp="1"/>
          </p:cNvSpPr>
          <p:nvPr>
            <p:ph type="body" sz="quarter" idx="30" hasCustomPrompt="1"/>
          </p:nvPr>
        </p:nvSpPr>
        <p:spPr>
          <a:xfrm>
            <a:off x="1316733" y="5128369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1" name="Line"/>
          <p:cNvSpPr>
            <a:spLocks noChangeShapeType="1"/>
          </p:cNvSpPr>
          <p:nvPr userDrawn="1"/>
        </p:nvSpPr>
        <p:spPr bwMode="auto">
          <a:xfrm>
            <a:off x="1397673" y="5043152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40"/>
          <p:cNvSpPr>
            <a:spLocks noGrp="1"/>
          </p:cNvSpPr>
          <p:nvPr>
            <p:ph type="body" sz="quarter" idx="31" hasCustomPrompt="1"/>
          </p:nvPr>
        </p:nvSpPr>
        <p:spPr>
          <a:xfrm>
            <a:off x="1328996" y="2377202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7" name="Textplatzhalter 40"/>
          <p:cNvSpPr>
            <a:spLocks noGrp="1"/>
          </p:cNvSpPr>
          <p:nvPr>
            <p:ph type="body" sz="quarter" idx="32" hasCustomPrompt="1"/>
          </p:nvPr>
        </p:nvSpPr>
        <p:spPr>
          <a:xfrm>
            <a:off x="1329491" y="4190381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5" y="4763461"/>
            <a:ext cx="536224" cy="540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" y="2961836"/>
            <a:ext cx="543803" cy="5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4" y="115315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71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ations with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platzhalt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1315971" y="555476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34" name="Textplatzhalter 49"/>
          <p:cNvSpPr>
            <a:spLocks noGrp="1"/>
          </p:cNvSpPr>
          <p:nvPr>
            <p:ph type="body" sz="quarter" idx="18" hasCustomPrompt="1"/>
          </p:nvPr>
        </p:nvSpPr>
        <p:spPr>
          <a:xfrm>
            <a:off x="1316733" y="1502011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5" name="Line"/>
          <p:cNvSpPr>
            <a:spLocks noChangeShapeType="1"/>
          </p:cNvSpPr>
          <p:nvPr userDrawn="1"/>
        </p:nvSpPr>
        <p:spPr bwMode="auto">
          <a:xfrm>
            <a:off x="1397673" y="1416794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7" name="Textplatzhalter 49"/>
          <p:cNvSpPr>
            <a:spLocks noGrp="1"/>
          </p:cNvSpPr>
          <p:nvPr>
            <p:ph type="body" sz="quarter" idx="28" hasCustomPrompt="1"/>
          </p:nvPr>
        </p:nvSpPr>
        <p:spPr>
          <a:xfrm>
            <a:off x="1316733" y="3315190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38" name="Line"/>
          <p:cNvSpPr>
            <a:spLocks noChangeShapeType="1"/>
          </p:cNvSpPr>
          <p:nvPr userDrawn="1"/>
        </p:nvSpPr>
        <p:spPr bwMode="auto">
          <a:xfrm>
            <a:off x="1397673" y="3229973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40" name="Textplatzhalter 49"/>
          <p:cNvSpPr>
            <a:spLocks noGrp="1"/>
          </p:cNvSpPr>
          <p:nvPr>
            <p:ph type="body" sz="quarter" idx="30" hasCustomPrompt="1"/>
          </p:nvPr>
        </p:nvSpPr>
        <p:spPr>
          <a:xfrm>
            <a:off x="1316733" y="5128369"/>
            <a:ext cx="2671067" cy="69691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1" name="Line"/>
          <p:cNvSpPr>
            <a:spLocks noChangeShapeType="1"/>
          </p:cNvSpPr>
          <p:nvPr userDrawn="1"/>
        </p:nvSpPr>
        <p:spPr bwMode="auto">
          <a:xfrm>
            <a:off x="1397673" y="5043152"/>
            <a:ext cx="127036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40"/>
          <p:cNvSpPr>
            <a:spLocks noGrp="1"/>
          </p:cNvSpPr>
          <p:nvPr>
            <p:ph type="body" sz="quarter" idx="31" hasCustomPrompt="1"/>
          </p:nvPr>
        </p:nvSpPr>
        <p:spPr>
          <a:xfrm>
            <a:off x="1328996" y="2377202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7" name="Textplatzhalter 40"/>
          <p:cNvSpPr>
            <a:spLocks noGrp="1"/>
          </p:cNvSpPr>
          <p:nvPr>
            <p:ph type="body" sz="quarter" idx="32" hasCustomPrompt="1"/>
          </p:nvPr>
        </p:nvSpPr>
        <p:spPr>
          <a:xfrm>
            <a:off x="1329491" y="4190381"/>
            <a:ext cx="2671829" cy="7503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0" name="Image"/>
          <p:cNvSpPr>
            <a:spLocks noGrp="1"/>
          </p:cNvSpPr>
          <p:nvPr>
            <p:ph type="pic" sz="half" idx="13" hasCustomPrompt="1"/>
          </p:nvPr>
        </p:nvSpPr>
        <p:spPr>
          <a:xfrm>
            <a:off x="4571998" y="2425887"/>
            <a:ext cx="7628866" cy="2223025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Image"/>
          <p:cNvSpPr>
            <a:spLocks noGrp="1"/>
          </p:cNvSpPr>
          <p:nvPr>
            <p:ph type="pic" sz="half" idx="14" hasCustomPrompt="1"/>
          </p:nvPr>
        </p:nvSpPr>
        <p:spPr>
          <a:xfrm>
            <a:off x="4571998" y="4687430"/>
            <a:ext cx="7628866" cy="217057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8" name="Image"/>
          <p:cNvSpPr>
            <a:spLocks noGrp="1"/>
          </p:cNvSpPr>
          <p:nvPr>
            <p:ph type="pic" sz="half" idx="15" hasCustomPrompt="1"/>
          </p:nvPr>
        </p:nvSpPr>
        <p:spPr>
          <a:xfrm>
            <a:off x="4572000" y="-1"/>
            <a:ext cx="7620000" cy="2392823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95" y="4763461"/>
            <a:ext cx="536224" cy="54000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" y="2961836"/>
            <a:ext cx="543803" cy="5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24" y="115315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315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383459"/>
            <a:ext cx="9720621" cy="6105831"/>
          </a:xfrm>
          <a:prstGeom prst="rect">
            <a:avLst/>
          </a:prstGeom>
          <a:solidFill>
            <a:srgbClr val="8B8B8B">
              <a:alpha val="17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-12700" y="383459"/>
            <a:ext cx="9714272" cy="6105831"/>
          </a:xfrm>
          <a:prstGeom prst="rect">
            <a:avLst/>
          </a:prstGeom>
        </p:spPr>
        <p:txBody>
          <a:bodyPr anchor="t"/>
          <a:lstStyle>
            <a:lvl1pPr marL="0" indent="0" algn="l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/SmartArt.</a:t>
            </a:r>
          </a:p>
        </p:txBody>
      </p:sp>
    </p:spTree>
    <p:extLst>
      <p:ext uri="{BB962C8B-B14F-4D97-AF65-F5344CB8AC3E}">
        <p14:creationId xmlns:p14="http://schemas.microsoft.com/office/powerpoint/2010/main" val="4978025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383459"/>
            <a:ext cx="9720621" cy="610583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-12700" y="384277"/>
            <a:ext cx="9714272" cy="6105831"/>
          </a:xfrm>
          <a:prstGeom prst="rect">
            <a:avLst/>
          </a:prstGeom>
          <a:noFill/>
        </p:spPr>
        <p:txBody>
          <a:bodyPr anchor="t"/>
          <a:lstStyle>
            <a:lvl1pPr marL="0" indent="0" algn="l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/SmartArt.</a:t>
            </a:r>
          </a:p>
        </p:txBody>
      </p:sp>
    </p:spTree>
    <p:extLst>
      <p:ext uri="{BB962C8B-B14F-4D97-AF65-F5344CB8AC3E}">
        <p14:creationId xmlns:p14="http://schemas.microsoft.com/office/powerpoint/2010/main" val="11588250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1268361"/>
            <a:ext cx="9720621" cy="5589639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-1" y="1268361"/>
            <a:ext cx="9714272" cy="5589639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5006490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902"/>
          <p:cNvSpPr/>
          <p:nvPr userDrawn="1"/>
        </p:nvSpPr>
        <p:spPr>
          <a:xfrm>
            <a:off x="-6350" y="1268361"/>
            <a:ext cx="9720621" cy="5589639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0" y="949325"/>
            <a:ext cx="3803650" cy="4956175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6" name="Shape 2903"/>
          <p:cNvSpPr/>
          <p:nvPr userDrawn="1"/>
        </p:nvSpPr>
        <p:spPr>
          <a:xfrm>
            <a:off x="8382000" y="952500"/>
            <a:ext cx="3810000" cy="4953001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-1" y="1268361"/>
            <a:ext cx="9714272" cy="5589639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13831445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902"/>
          <p:cNvSpPr/>
          <p:nvPr userDrawn="1"/>
        </p:nvSpPr>
        <p:spPr>
          <a:xfrm>
            <a:off x="3285811" y="949325"/>
            <a:ext cx="8909363" cy="4953001"/>
          </a:xfrm>
          <a:prstGeom prst="rect">
            <a:avLst/>
          </a:prstGeom>
          <a:solidFill>
            <a:schemeClr val="tx1">
              <a:alpha val="19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9" name="Shape 2903"/>
          <p:cNvSpPr/>
          <p:nvPr userDrawn="1"/>
        </p:nvSpPr>
        <p:spPr>
          <a:xfrm>
            <a:off x="1" y="550606"/>
            <a:ext cx="3814894" cy="575187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89" y="550607"/>
            <a:ext cx="3803650" cy="575187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3814895" y="959156"/>
            <a:ext cx="8369293" cy="4943170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827799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902"/>
          <p:cNvSpPr/>
          <p:nvPr userDrawn="1"/>
        </p:nvSpPr>
        <p:spPr>
          <a:xfrm>
            <a:off x="3285811" y="949325"/>
            <a:ext cx="8909363" cy="4953001"/>
          </a:xfrm>
          <a:prstGeom prst="rect">
            <a:avLst/>
          </a:prstGeom>
          <a:solidFill>
            <a:schemeClr val="tx1">
              <a:alpha val="19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9" name="Shape 2903"/>
          <p:cNvSpPr/>
          <p:nvPr userDrawn="1"/>
        </p:nvSpPr>
        <p:spPr>
          <a:xfrm>
            <a:off x="1" y="550606"/>
            <a:ext cx="3814894" cy="5751871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3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889" y="550607"/>
            <a:ext cx="3803650" cy="575187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 hasCustomPrompt="1"/>
          </p:nvPr>
        </p:nvSpPr>
        <p:spPr>
          <a:xfrm>
            <a:off x="3814895" y="959156"/>
            <a:ext cx="8369293" cy="4943170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8331007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blue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03"/>
          <p:cNvSpPr/>
          <p:nvPr userDrawn="1"/>
        </p:nvSpPr>
        <p:spPr>
          <a:xfrm>
            <a:off x="0" y="0"/>
            <a:ext cx="4848225" cy="6858000"/>
          </a:xfrm>
          <a:prstGeom prst="rect">
            <a:avLst/>
          </a:prstGeom>
          <a:solidFill>
            <a:srgbClr val="6286A4">
              <a:alpha val="32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" name="Shape 2902"/>
          <p:cNvSpPr/>
          <p:nvPr userDrawn="1"/>
        </p:nvSpPr>
        <p:spPr>
          <a:xfrm>
            <a:off x="1114425" y="949323"/>
            <a:ext cx="11077575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5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14426" y="949323"/>
            <a:ext cx="3733800" cy="4956175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lnSpc>
                <a:spcPct val="100000"/>
              </a:lnSpc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" hasCustomPrompt="1"/>
          </p:nvPr>
        </p:nvSpPr>
        <p:spPr>
          <a:xfrm>
            <a:off x="4848225" y="950063"/>
            <a:ext cx="7343775" cy="4953001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</p:spTree>
    <p:extLst>
      <p:ext uri="{BB962C8B-B14F-4D97-AF65-F5344CB8AC3E}">
        <p14:creationId xmlns:p14="http://schemas.microsoft.com/office/powerpoint/2010/main" val="39164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b="46231"/>
          <a:stretch/>
        </p:blipFill>
        <p:spPr>
          <a:xfrm>
            <a:off x="0" y="2683379"/>
            <a:ext cx="12191400" cy="4170348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33241739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diagram and SmartArt pink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903"/>
          <p:cNvSpPr/>
          <p:nvPr userDrawn="1"/>
        </p:nvSpPr>
        <p:spPr>
          <a:xfrm>
            <a:off x="0" y="0"/>
            <a:ext cx="4848225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8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114426" y="949323"/>
            <a:ext cx="3733800" cy="4956175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lnSpc>
                <a:spcPct val="100000"/>
              </a:lnSpc>
              <a:buFontTx/>
              <a:buNone/>
              <a:defRPr sz="20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>
                <a:sym typeface="Helvetica Light"/>
              </a:rPr>
              <a:t>Please insert your text here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4848225" y="950063"/>
            <a:ext cx="7343775" cy="4953001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charset="2"/>
              <a:buNone/>
              <a:defRPr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 typeface="Wingdings" charset="2"/>
              <a:buNone/>
              <a:defRPr/>
            </a:lvl2pPr>
            <a:lvl3pPr marL="914400" indent="0">
              <a:buFont typeface="Wingdings" charset="2"/>
              <a:buNone/>
              <a:defRPr baseline="0"/>
            </a:lvl3pPr>
            <a:lvl4pPr marL="1371600" indent="0">
              <a:buFont typeface="Wingdings" charset="2"/>
              <a:buNone/>
              <a:defRPr/>
            </a:lvl4pPr>
            <a:lvl5pPr marL="1828800" indent="0">
              <a:buFont typeface="Wingdings" charset="2"/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template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diagram</a:t>
            </a:r>
            <a:r>
              <a:rPr lang="de-DE" dirty="0"/>
              <a:t>/</a:t>
            </a:r>
            <a:r>
              <a:rPr lang="de-DE" dirty="0" err="1"/>
              <a:t>chart</a:t>
            </a:r>
            <a:r>
              <a:rPr lang="de-DE" dirty="0"/>
              <a:t>/SmartArt</a:t>
            </a:r>
          </a:p>
        </p:txBody>
      </p:sp>
      <p:sp>
        <p:nvSpPr>
          <p:cNvPr id="10" name="Shape 2902"/>
          <p:cNvSpPr/>
          <p:nvPr userDrawn="1"/>
        </p:nvSpPr>
        <p:spPr>
          <a:xfrm>
            <a:off x="4848225" y="949325"/>
            <a:ext cx="734694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0644550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hon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903"/>
          <p:cNvSpPr/>
          <p:nvPr userDrawn="1"/>
        </p:nvSpPr>
        <p:spPr>
          <a:xfrm>
            <a:off x="12113" y="0"/>
            <a:ext cx="6086475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749859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749140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777433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778152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7" y="2397030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pic>
        <p:nvPicPr>
          <p:cNvPr id="22" name="Grafik 2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7" y="1547164"/>
            <a:ext cx="536224" cy="54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1547164"/>
            <a:ext cx="536224" cy="54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3658278"/>
            <a:ext cx="536224" cy="5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60" y="3658278"/>
            <a:ext cx="536224" cy="540000"/>
          </a:xfrm>
          <a:prstGeom prst="rect">
            <a:avLst/>
          </a:prstGeom>
        </p:spPr>
      </p:pic>
      <p:sp>
        <p:nvSpPr>
          <p:cNvPr id="30" name="Rechteck 29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Gerader Verbinder 3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2" name="Grafik 3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09" y="-206637"/>
            <a:ext cx="4852357" cy="7278536"/>
          </a:xfrm>
          <a:prstGeom prst="rect">
            <a:avLst/>
          </a:prstGeom>
        </p:spPr>
      </p:pic>
      <p:sp>
        <p:nvSpPr>
          <p:cNvPr id="33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047977" y="1193346"/>
            <a:ext cx="2109388" cy="4506698"/>
          </a:xfrm>
          <a:custGeom>
            <a:avLst/>
            <a:gdLst>
              <a:gd name="connsiteX0" fmla="*/ 0 w 2066281"/>
              <a:gd name="connsiteY0" fmla="*/ 344387 h 4481061"/>
              <a:gd name="connsiteX1" fmla="*/ 344387 w 2066281"/>
              <a:gd name="connsiteY1" fmla="*/ 0 h 4481061"/>
              <a:gd name="connsiteX2" fmla="*/ 1721894 w 2066281"/>
              <a:gd name="connsiteY2" fmla="*/ 0 h 4481061"/>
              <a:gd name="connsiteX3" fmla="*/ 2066281 w 2066281"/>
              <a:gd name="connsiteY3" fmla="*/ 344387 h 4481061"/>
              <a:gd name="connsiteX4" fmla="*/ 2066281 w 2066281"/>
              <a:gd name="connsiteY4" fmla="*/ 4136674 h 4481061"/>
              <a:gd name="connsiteX5" fmla="*/ 1721894 w 2066281"/>
              <a:gd name="connsiteY5" fmla="*/ 4481061 h 4481061"/>
              <a:gd name="connsiteX6" fmla="*/ 344387 w 2066281"/>
              <a:gd name="connsiteY6" fmla="*/ 4481061 h 4481061"/>
              <a:gd name="connsiteX7" fmla="*/ 0 w 2066281"/>
              <a:gd name="connsiteY7" fmla="*/ 4136674 h 4481061"/>
              <a:gd name="connsiteX8" fmla="*/ 0 w 2066281"/>
              <a:gd name="connsiteY8" fmla="*/ 344387 h 4481061"/>
              <a:gd name="connsiteX0" fmla="*/ 0 w 2066281"/>
              <a:gd name="connsiteY0" fmla="*/ 370024 h 4506698"/>
              <a:gd name="connsiteX1" fmla="*/ 224746 w 2066281"/>
              <a:gd name="connsiteY1" fmla="*/ 0 h 4506698"/>
              <a:gd name="connsiteX2" fmla="*/ 1721894 w 2066281"/>
              <a:gd name="connsiteY2" fmla="*/ 25637 h 4506698"/>
              <a:gd name="connsiteX3" fmla="*/ 2066281 w 2066281"/>
              <a:gd name="connsiteY3" fmla="*/ 370024 h 4506698"/>
              <a:gd name="connsiteX4" fmla="*/ 2066281 w 2066281"/>
              <a:gd name="connsiteY4" fmla="*/ 4162311 h 4506698"/>
              <a:gd name="connsiteX5" fmla="*/ 1721894 w 2066281"/>
              <a:gd name="connsiteY5" fmla="*/ 4506698 h 4506698"/>
              <a:gd name="connsiteX6" fmla="*/ 344387 w 2066281"/>
              <a:gd name="connsiteY6" fmla="*/ 4506698 h 4506698"/>
              <a:gd name="connsiteX7" fmla="*/ 0 w 2066281"/>
              <a:gd name="connsiteY7" fmla="*/ 4162311 h 4506698"/>
              <a:gd name="connsiteX8" fmla="*/ 0 w 2066281"/>
              <a:gd name="connsiteY8" fmla="*/ 370024 h 4506698"/>
              <a:gd name="connsiteX0" fmla="*/ 0 w 2074827"/>
              <a:gd name="connsiteY0" fmla="*/ 310203 h 4506698"/>
              <a:gd name="connsiteX1" fmla="*/ 233292 w 2074827"/>
              <a:gd name="connsiteY1" fmla="*/ 0 h 4506698"/>
              <a:gd name="connsiteX2" fmla="*/ 1730440 w 2074827"/>
              <a:gd name="connsiteY2" fmla="*/ 25637 h 4506698"/>
              <a:gd name="connsiteX3" fmla="*/ 2074827 w 2074827"/>
              <a:gd name="connsiteY3" fmla="*/ 370024 h 4506698"/>
              <a:gd name="connsiteX4" fmla="*/ 2074827 w 2074827"/>
              <a:gd name="connsiteY4" fmla="*/ 4162311 h 4506698"/>
              <a:gd name="connsiteX5" fmla="*/ 1730440 w 2074827"/>
              <a:gd name="connsiteY5" fmla="*/ 4506698 h 4506698"/>
              <a:gd name="connsiteX6" fmla="*/ 352933 w 2074827"/>
              <a:gd name="connsiteY6" fmla="*/ 4506698 h 4506698"/>
              <a:gd name="connsiteX7" fmla="*/ 8546 w 2074827"/>
              <a:gd name="connsiteY7" fmla="*/ 4162311 h 4506698"/>
              <a:gd name="connsiteX8" fmla="*/ 0 w 2074827"/>
              <a:gd name="connsiteY8" fmla="*/ 310203 h 4506698"/>
              <a:gd name="connsiteX0" fmla="*/ 0 w 2074827"/>
              <a:gd name="connsiteY0" fmla="*/ 310203 h 4506698"/>
              <a:gd name="connsiteX1" fmla="*/ 233292 w 2074827"/>
              <a:gd name="connsiteY1" fmla="*/ 0 h 4506698"/>
              <a:gd name="connsiteX2" fmla="*/ 1884264 w 2074827"/>
              <a:gd name="connsiteY2" fmla="*/ 25637 h 4506698"/>
              <a:gd name="connsiteX3" fmla="*/ 2074827 w 2074827"/>
              <a:gd name="connsiteY3" fmla="*/ 370024 h 4506698"/>
              <a:gd name="connsiteX4" fmla="*/ 2074827 w 2074827"/>
              <a:gd name="connsiteY4" fmla="*/ 4162311 h 4506698"/>
              <a:gd name="connsiteX5" fmla="*/ 1730440 w 2074827"/>
              <a:gd name="connsiteY5" fmla="*/ 4506698 h 4506698"/>
              <a:gd name="connsiteX6" fmla="*/ 352933 w 2074827"/>
              <a:gd name="connsiteY6" fmla="*/ 4506698 h 4506698"/>
              <a:gd name="connsiteX7" fmla="*/ 8546 w 2074827"/>
              <a:gd name="connsiteY7" fmla="*/ 4162311 h 4506698"/>
              <a:gd name="connsiteX8" fmla="*/ 0 w 2074827"/>
              <a:gd name="connsiteY8" fmla="*/ 310203 h 4506698"/>
              <a:gd name="connsiteX0" fmla="*/ 8924 w 2083751"/>
              <a:gd name="connsiteY0" fmla="*/ 310203 h 4506698"/>
              <a:gd name="connsiteX1" fmla="*/ 242216 w 2083751"/>
              <a:gd name="connsiteY1" fmla="*/ 0 h 4506698"/>
              <a:gd name="connsiteX2" fmla="*/ 1893188 w 2083751"/>
              <a:gd name="connsiteY2" fmla="*/ 25637 h 4506698"/>
              <a:gd name="connsiteX3" fmla="*/ 2083751 w 2083751"/>
              <a:gd name="connsiteY3" fmla="*/ 370024 h 4506698"/>
              <a:gd name="connsiteX4" fmla="*/ 2083751 w 2083751"/>
              <a:gd name="connsiteY4" fmla="*/ 4162311 h 4506698"/>
              <a:gd name="connsiteX5" fmla="*/ 1739364 w 2083751"/>
              <a:gd name="connsiteY5" fmla="*/ 4506698 h 4506698"/>
              <a:gd name="connsiteX6" fmla="*/ 361857 w 2083751"/>
              <a:gd name="connsiteY6" fmla="*/ 4506698 h 4506698"/>
              <a:gd name="connsiteX7" fmla="*/ 378 w 2083751"/>
              <a:gd name="connsiteY7" fmla="*/ 4264860 h 4506698"/>
              <a:gd name="connsiteX8" fmla="*/ 8924 w 2083751"/>
              <a:gd name="connsiteY8" fmla="*/ 310203 h 4506698"/>
              <a:gd name="connsiteX0" fmla="*/ 8924 w 2083751"/>
              <a:gd name="connsiteY0" fmla="*/ 310203 h 4506698"/>
              <a:gd name="connsiteX1" fmla="*/ 242216 w 2083751"/>
              <a:gd name="connsiteY1" fmla="*/ 0 h 4506698"/>
              <a:gd name="connsiteX2" fmla="*/ 1893188 w 2083751"/>
              <a:gd name="connsiteY2" fmla="*/ 25637 h 4506698"/>
              <a:gd name="connsiteX3" fmla="*/ 2083751 w 2083751"/>
              <a:gd name="connsiteY3" fmla="*/ 370024 h 4506698"/>
              <a:gd name="connsiteX4" fmla="*/ 2083751 w 2083751"/>
              <a:gd name="connsiteY4" fmla="*/ 4162311 h 4506698"/>
              <a:gd name="connsiteX5" fmla="*/ 1739364 w 2083751"/>
              <a:gd name="connsiteY5" fmla="*/ 4506698 h 4506698"/>
              <a:gd name="connsiteX6" fmla="*/ 284945 w 2083751"/>
              <a:gd name="connsiteY6" fmla="*/ 4506698 h 4506698"/>
              <a:gd name="connsiteX7" fmla="*/ 378 w 2083751"/>
              <a:gd name="connsiteY7" fmla="*/ 4264860 h 4506698"/>
              <a:gd name="connsiteX8" fmla="*/ 8924 w 2083751"/>
              <a:gd name="connsiteY8" fmla="*/ 310203 h 4506698"/>
              <a:gd name="connsiteX0" fmla="*/ 8924 w 2083751"/>
              <a:gd name="connsiteY0" fmla="*/ 310203 h 4506698"/>
              <a:gd name="connsiteX1" fmla="*/ 242216 w 2083751"/>
              <a:gd name="connsiteY1" fmla="*/ 0 h 4506698"/>
              <a:gd name="connsiteX2" fmla="*/ 1893188 w 2083751"/>
              <a:gd name="connsiteY2" fmla="*/ 25637 h 4506698"/>
              <a:gd name="connsiteX3" fmla="*/ 2083751 w 2083751"/>
              <a:gd name="connsiteY3" fmla="*/ 370024 h 4506698"/>
              <a:gd name="connsiteX4" fmla="*/ 2083751 w 2083751"/>
              <a:gd name="connsiteY4" fmla="*/ 4162311 h 4506698"/>
              <a:gd name="connsiteX5" fmla="*/ 1807731 w 2083751"/>
              <a:gd name="connsiteY5" fmla="*/ 4506698 h 4506698"/>
              <a:gd name="connsiteX6" fmla="*/ 284945 w 2083751"/>
              <a:gd name="connsiteY6" fmla="*/ 4506698 h 4506698"/>
              <a:gd name="connsiteX7" fmla="*/ 378 w 2083751"/>
              <a:gd name="connsiteY7" fmla="*/ 4264860 h 4506698"/>
              <a:gd name="connsiteX8" fmla="*/ 8924 w 2083751"/>
              <a:gd name="connsiteY8" fmla="*/ 310203 h 4506698"/>
              <a:gd name="connsiteX0" fmla="*/ 8924 w 2109388"/>
              <a:gd name="connsiteY0" fmla="*/ 310203 h 4506698"/>
              <a:gd name="connsiteX1" fmla="*/ 242216 w 2109388"/>
              <a:gd name="connsiteY1" fmla="*/ 0 h 4506698"/>
              <a:gd name="connsiteX2" fmla="*/ 1893188 w 2109388"/>
              <a:gd name="connsiteY2" fmla="*/ 25637 h 4506698"/>
              <a:gd name="connsiteX3" fmla="*/ 2083751 w 2109388"/>
              <a:gd name="connsiteY3" fmla="*/ 370024 h 4506698"/>
              <a:gd name="connsiteX4" fmla="*/ 2109388 w 2109388"/>
              <a:gd name="connsiteY4" fmla="*/ 4170857 h 4506698"/>
              <a:gd name="connsiteX5" fmla="*/ 1807731 w 2109388"/>
              <a:gd name="connsiteY5" fmla="*/ 4506698 h 4506698"/>
              <a:gd name="connsiteX6" fmla="*/ 284945 w 2109388"/>
              <a:gd name="connsiteY6" fmla="*/ 4506698 h 4506698"/>
              <a:gd name="connsiteX7" fmla="*/ 378 w 2109388"/>
              <a:gd name="connsiteY7" fmla="*/ 4264860 h 4506698"/>
              <a:gd name="connsiteX8" fmla="*/ 8924 w 2109388"/>
              <a:gd name="connsiteY8" fmla="*/ 310203 h 4506698"/>
              <a:gd name="connsiteX0" fmla="*/ 8924 w 2109388"/>
              <a:gd name="connsiteY0" fmla="*/ 310203 h 4506698"/>
              <a:gd name="connsiteX1" fmla="*/ 242216 w 2109388"/>
              <a:gd name="connsiteY1" fmla="*/ 0 h 4506698"/>
              <a:gd name="connsiteX2" fmla="*/ 1893188 w 2109388"/>
              <a:gd name="connsiteY2" fmla="*/ 25637 h 4506698"/>
              <a:gd name="connsiteX3" fmla="*/ 2083751 w 2109388"/>
              <a:gd name="connsiteY3" fmla="*/ 370024 h 4506698"/>
              <a:gd name="connsiteX4" fmla="*/ 2109388 w 2109388"/>
              <a:gd name="connsiteY4" fmla="*/ 4170857 h 4506698"/>
              <a:gd name="connsiteX5" fmla="*/ 1807731 w 2109388"/>
              <a:gd name="connsiteY5" fmla="*/ 4506698 h 4506698"/>
              <a:gd name="connsiteX6" fmla="*/ 284945 w 2109388"/>
              <a:gd name="connsiteY6" fmla="*/ 4506698 h 4506698"/>
              <a:gd name="connsiteX7" fmla="*/ 378 w 2109388"/>
              <a:gd name="connsiteY7" fmla="*/ 4264860 h 4506698"/>
              <a:gd name="connsiteX8" fmla="*/ 8924 w 2109388"/>
              <a:gd name="connsiteY8" fmla="*/ 310203 h 4506698"/>
              <a:gd name="connsiteX0" fmla="*/ 8924 w 2109388"/>
              <a:gd name="connsiteY0" fmla="*/ 310203 h 4506698"/>
              <a:gd name="connsiteX1" fmla="*/ 242216 w 2109388"/>
              <a:gd name="connsiteY1" fmla="*/ 0 h 4506698"/>
              <a:gd name="connsiteX2" fmla="*/ 1893188 w 2109388"/>
              <a:gd name="connsiteY2" fmla="*/ 25637 h 4506698"/>
              <a:gd name="connsiteX3" fmla="*/ 2083751 w 2109388"/>
              <a:gd name="connsiteY3" fmla="*/ 370024 h 4506698"/>
              <a:gd name="connsiteX4" fmla="*/ 2109388 w 2109388"/>
              <a:gd name="connsiteY4" fmla="*/ 4170857 h 4506698"/>
              <a:gd name="connsiteX5" fmla="*/ 1876097 w 2109388"/>
              <a:gd name="connsiteY5" fmla="*/ 4506698 h 4506698"/>
              <a:gd name="connsiteX6" fmla="*/ 284945 w 2109388"/>
              <a:gd name="connsiteY6" fmla="*/ 4506698 h 4506698"/>
              <a:gd name="connsiteX7" fmla="*/ 378 w 2109388"/>
              <a:gd name="connsiteY7" fmla="*/ 4264860 h 4506698"/>
              <a:gd name="connsiteX8" fmla="*/ 8924 w 2109388"/>
              <a:gd name="connsiteY8" fmla="*/ 310203 h 450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388" h="4506698">
                <a:moveTo>
                  <a:pt x="8924" y="310203"/>
                </a:moveTo>
                <a:cubicBezTo>
                  <a:pt x="8924" y="120003"/>
                  <a:pt x="52016" y="0"/>
                  <a:pt x="242216" y="0"/>
                </a:cubicBezTo>
                <a:cubicBezTo>
                  <a:pt x="701385" y="0"/>
                  <a:pt x="1434019" y="25637"/>
                  <a:pt x="1893188" y="25637"/>
                </a:cubicBezTo>
                <a:cubicBezTo>
                  <a:pt x="2083388" y="25637"/>
                  <a:pt x="2083751" y="179824"/>
                  <a:pt x="2083751" y="370024"/>
                </a:cubicBezTo>
                <a:lnTo>
                  <a:pt x="2109388" y="4170857"/>
                </a:lnTo>
                <a:cubicBezTo>
                  <a:pt x="2100842" y="4429423"/>
                  <a:pt x="2066297" y="4506698"/>
                  <a:pt x="1876097" y="4506698"/>
                </a:cubicBezTo>
                <a:lnTo>
                  <a:pt x="284945" y="4506698"/>
                </a:lnTo>
                <a:cubicBezTo>
                  <a:pt x="94745" y="4506698"/>
                  <a:pt x="378" y="4455060"/>
                  <a:pt x="378" y="4264860"/>
                </a:cubicBezTo>
                <a:cubicBezTo>
                  <a:pt x="-2471" y="2980824"/>
                  <a:pt x="11773" y="1594239"/>
                  <a:pt x="8924" y="310203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39371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903"/>
          <p:cNvSpPr/>
          <p:nvPr userDrawn="1"/>
        </p:nvSpPr>
        <p:spPr>
          <a:xfrm>
            <a:off x="0" y="550606"/>
            <a:ext cx="4829175" cy="5751871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23" name="iPad Air 2 FRONT.png" descr="iPad Air 2 FRONT.png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28" y="1386323"/>
            <a:ext cx="3255092" cy="418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7207045" y="1753483"/>
            <a:ext cx="2602742" cy="345669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99238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498519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526812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7531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20" y="1547164"/>
            <a:ext cx="536224" cy="5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1547164"/>
            <a:ext cx="536224" cy="5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3658278"/>
            <a:ext cx="536224" cy="5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3" y="3658278"/>
            <a:ext cx="536224" cy="540000"/>
          </a:xfrm>
          <a:prstGeom prst="rect">
            <a:avLst/>
          </a:prstGeom>
        </p:spPr>
      </p:pic>
      <p:sp>
        <p:nvSpPr>
          <p:cNvPr id="38" name="Rechteck 37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Gerader Verbinder 38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Grafik 1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50" y="949325"/>
            <a:ext cx="3286096" cy="4929144"/>
          </a:xfrm>
          <a:prstGeom prst="rect">
            <a:avLst/>
          </a:prstGeom>
        </p:spPr>
      </p:pic>
      <p:sp>
        <p:nvSpPr>
          <p:cNvPr id="18" name="img08.png"/>
          <p:cNvSpPr>
            <a:spLocks noGrp="1"/>
          </p:cNvSpPr>
          <p:nvPr>
            <p:ph type="pic" sz="quarter" idx="24" hasCustomPrompt="1"/>
          </p:nvPr>
        </p:nvSpPr>
        <p:spPr>
          <a:xfrm>
            <a:off x="7197519" y="1729626"/>
            <a:ext cx="2612268" cy="3480548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924187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lang="de-AT" sz="1600" dirty="0"/>
              <a:t>81</a:t>
            </a:r>
          </a:p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4" name="Shape 2903"/>
          <p:cNvSpPr/>
          <p:nvPr userDrawn="1"/>
        </p:nvSpPr>
        <p:spPr>
          <a:xfrm>
            <a:off x="0" y="550606"/>
            <a:ext cx="4829175" cy="575187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8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77888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r Verbinder 12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Grafik 14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50" y="949325"/>
            <a:ext cx="3286096" cy="4929144"/>
          </a:xfrm>
          <a:prstGeom prst="rect">
            <a:avLst/>
          </a:prstGeom>
        </p:spPr>
      </p:pic>
      <p:sp>
        <p:nvSpPr>
          <p:cNvPr id="16" name="img08.png"/>
          <p:cNvSpPr>
            <a:spLocks noGrp="1"/>
          </p:cNvSpPr>
          <p:nvPr>
            <p:ph type="pic" sz="quarter" idx="25" hasCustomPrompt="1"/>
          </p:nvPr>
        </p:nvSpPr>
        <p:spPr>
          <a:xfrm>
            <a:off x="7197519" y="1729626"/>
            <a:ext cx="2612268" cy="3480548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05051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-6349" y="1258530"/>
            <a:ext cx="7369174" cy="4345858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11" name="Picture 37" descr="Picture 37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1492626" y="1544213"/>
            <a:ext cx="46212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818222" y="1829443"/>
            <a:ext cx="3970228" cy="23843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3" name="Shape 2903"/>
          <p:cNvSpPr/>
          <p:nvPr userDrawn="1"/>
        </p:nvSpPr>
        <p:spPr>
          <a:xfrm>
            <a:off x="7362825" y="952500"/>
            <a:ext cx="4829175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863625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862906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891199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891918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26" name="Grafik 25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7" y="1547164"/>
            <a:ext cx="536224" cy="5400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1547164"/>
            <a:ext cx="536224" cy="5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8" y="3658278"/>
            <a:ext cx="536224" cy="5400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160" y="3658278"/>
            <a:ext cx="536224" cy="540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8958896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902"/>
          <p:cNvSpPr/>
          <p:nvPr userDrawn="1"/>
        </p:nvSpPr>
        <p:spPr>
          <a:xfrm>
            <a:off x="-6349" y="1258530"/>
            <a:ext cx="7369174" cy="4345858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11" name="Picture 37" descr="Picture 37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1492626" y="1544213"/>
            <a:ext cx="46212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818222" y="1829443"/>
            <a:ext cx="3970228" cy="23843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Shape 2903"/>
          <p:cNvSpPr/>
          <p:nvPr userDrawn="1"/>
        </p:nvSpPr>
        <p:spPr>
          <a:xfrm>
            <a:off x="7362825" y="952500"/>
            <a:ext cx="4829175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8199392" y="1275242"/>
            <a:ext cx="322852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Rectangle"/>
          <p:cNvSpPr/>
          <p:nvPr userDrawn="1"/>
        </p:nvSpPr>
        <p:spPr>
          <a:xfrm>
            <a:off x="8262178" y="2107346"/>
            <a:ext cx="1586065" cy="45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5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52913" y="2525550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331028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902"/>
          <p:cNvSpPr/>
          <p:nvPr userDrawn="1"/>
        </p:nvSpPr>
        <p:spPr>
          <a:xfrm>
            <a:off x="-6349" y="1258530"/>
            <a:ext cx="7369174" cy="4345858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11" name="Picture 37" descr="Picture 37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1492626" y="1544213"/>
            <a:ext cx="46212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1818222" y="1829443"/>
            <a:ext cx="3970228" cy="23843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6" name="Shape 2903"/>
          <p:cNvSpPr/>
          <p:nvPr userDrawn="1"/>
        </p:nvSpPr>
        <p:spPr>
          <a:xfrm>
            <a:off x="7362825" y="952500"/>
            <a:ext cx="4829175" cy="4953001"/>
          </a:xfrm>
          <a:prstGeom prst="rect">
            <a:avLst/>
          </a:prstGeom>
          <a:solidFill>
            <a:srgbClr val="F5B5C9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8199392" y="1275242"/>
            <a:ext cx="322852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Rectangle"/>
          <p:cNvSpPr/>
          <p:nvPr userDrawn="1"/>
        </p:nvSpPr>
        <p:spPr>
          <a:xfrm>
            <a:off x="8262178" y="2107346"/>
            <a:ext cx="1586065" cy="45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0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8252913" y="2525550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0560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1258530"/>
            <a:ext cx="7365999" cy="4326194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8" name="mockup_0021_MacBook_FRONT.png" descr="mockup_0021_MacBook_FRONT.png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7" y="1724025"/>
            <a:ext cx="51371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890724" y="1894633"/>
            <a:ext cx="4201711" cy="262255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41" name="Shape 2903"/>
          <p:cNvSpPr/>
          <p:nvPr userDrawn="1"/>
        </p:nvSpPr>
        <p:spPr>
          <a:xfrm>
            <a:off x="-1562" y="952500"/>
            <a:ext cx="4829175" cy="4953001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4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99238" y="22152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3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498519" y="22152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4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526812" y="4310788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45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27531" y="4310787"/>
            <a:ext cx="1800000" cy="1038175"/>
          </a:xfrm>
          <a:prstGeom prst="rect">
            <a:avLst/>
          </a:prstGeom>
        </p:spPr>
        <p:txBody>
          <a:bodyPr anchor="t"/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4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 algn="l">
              <a:buNone/>
              <a:defRPr/>
            </a:lvl2pPr>
            <a:lvl3pPr marL="635000" indent="0" algn="l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pic>
        <p:nvPicPr>
          <p:cNvPr id="46" name="Grafik 45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20" y="1547164"/>
            <a:ext cx="536224" cy="54000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1547164"/>
            <a:ext cx="536224" cy="54000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41" y="3658278"/>
            <a:ext cx="536224" cy="540000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73" y="3658278"/>
            <a:ext cx="536224" cy="540000"/>
          </a:xfrm>
          <a:prstGeom prst="rect">
            <a:avLst/>
          </a:prstGeom>
        </p:spPr>
      </p:pic>
      <p:sp>
        <p:nvSpPr>
          <p:cNvPr id="14" name="Rechteck 1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650346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8" name="mockup_0021_MacBook_FRONT.png" descr="mockup_0021_MacBook_FRONT.png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7" y="1724025"/>
            <a:ext cx="51371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890724" y="1894633"/>
            <a:ext cx="4201711" cy="262255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4" name="Shape 2903"/>
          <p:cNvSpPr/>
          <p:nvPr userDrawn="1"/>
        </p:nvSpPr>
        <p:spPr>
          <a:xfrm>
            <a:off x="0" y="550606"/>
            <a:ext cx="4829175" cy="5761703"/>
          </a:xfrm>
          <a:prstGeom prst="rect">
            <a:avLst/>
          </a:prstGeom>
          <a:solidFill>
            <a:srgbClr val="6286A4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7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8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77888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7451240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902"/>
          <p:cNvSpPr/>
          <p:nvPr userDrawn="1"/>
        </p:nvSpPr>
        <p:spPr>
          <a:xfrm>
            <a:off x="4829175" y="949325"/>
            <a:ext cx="7365999" cy="4953001"/>
          </a:xfrm>
          <a:prstGeom prst="rect">
            <a:avLst/>
          </a:prstGeom>
          <a:solidFill>
            <a:srgbClr val="8B8B8B">
              <a:alpha val="19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pic>
        <p:nvPicPr>
          <p:cNvPr id="8" name="mockup_0021_MacBook_FRONT.png" descr="mockup_0021_MacBook_FRONT.png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07" y="1724025"/>
            <a:ext cx="51371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9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5890724" y="1894633"/>
            <a:ext cx="4201711" cy="262255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4" name="Shape 2903"/>
          <p:cNvSpPr/>
          <p:nvPr userDrawn="1"/>
        </p:nvSpPr>
        <p:spPr>
          <a:xfrm>
            <a:off x="0" y="550606"/>
            <a:ext cx="4829175" cy="5761703"/>
          </a:xfrm>
          <a:prstGeom prst="rect">
            <a:avLst/>
          </a:prstGeom>
          <a:solidFill>
            <a:srgbClr val="F5B5C9">
              <a:alpha val="76000"/>
            </a:srgbClr>
          </a:solidFill>
          <a:ln w="12700">
            <a:miter lim="400000"/>
          </a:ln>
        </p:spPr>
        <p:txBody>
          <a:bodyPr lIns="360000" tIns="360000" rIns="360000" bIns="3600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7" name="Rectangle"/>
          <p:cNvSpPr/>
          <p:nvPr userDrawn="1"/>
        </p:nvSpPr>
        <p:spPr>
          <a:xfrm>
            <a:off x="878608" y="1953521"/>
            <a:ext cx="1586065" cy="4571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8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877888" y="2371725"/>
            <a:ext cx="3175000" cy="304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7692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19819"/>
          <a:stretch/>
        </p:blipFill>
        <p:spPr>
          <a:xfrm>
            <a:off x="0" y="2691924"/>
            <a:ext cx="12191400" cy="4171813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26895899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0" y="1572427"/>
            <a:ext cx="7352907" cy="4608000"/>
          </a:xfrm>
          <a:prstGeom prst="rect">
            <a:avLst/>
          </a:prstGeom>
          <a:solidFill>
            <a:srgbClr val="6286A4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98895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9" name="Textfeld 5"/>
          <p:cNvSpPr txBox="1"/>
          <p:nvPr userDrawn="1"/>
        </p:nvSpPr>
        <p:spPr>
          <a:xfrm>
            <a:off x="-1" y="1566960"/>
            <a:ext cx="7352907" cy="460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371529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73" b="904"/>
          <a:stretch/>
        </p:blipFill>
        <p:spPr>
          <a:xfrm>
            <a:off x="2705132" y="888763"/>
            <a:ext cx="9486869" cy="5967760"/>
          </a:xfrm>
          <a:prstGeom prst="rect">
            <a:avLst/>
          </a:prstGeom>
        </p:spPr>
      </p:pic>
      <p:sp>
        <p:nvSpPr>
          <p:cNvPr id="5" name="Textfeld 4"/>
          <p:cNvSpPr txBox="1"/>
          <p:nvPr userDrawn="1"/>
        </p:nvSpPr>
        <p:spPr>
          <a:xfrm>
            <a:off x="0" y="1572427"/>
            <a:ext cx="7352907" cy="4608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47918" y="2023664"/>
            <a:ext cx="6482721" cy="3625107"/>
          </a:xfrm>
          <a:prstGeom prst="rect">
            <a:avLst/>
          </a:prstGeom>
        </p:spPr>
        <p:txBody>
          <a:bodyPr lIns="360000" rIns="360000" anchor="ctr"/>
          <a:lstStyle>
            <a:lvl1pPr algn="l">
              <a:defRPr sz="4400" b="0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Conclusion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/ </a:t>
            </a:r>
            <a:br>
              <a:rPr lang="de-DE" dirty="0"/>
            </a:br>
            <a:r>
              <a:rPr lang="de-DE" dirty="0" err="1"/>
              <a:t>Contact</a:t>
            </a:r>
            <a:r>
              <a:rPr lang="de-DE" dirty="0"/>
              <a:t> etc.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88021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19819"/>
          <a:stretch/>
        </p:blipFill>
        <p:spPr>
          <a:xfrm>
            <a:off x="0" y="2691924"/>
            <a:ext cx="12191400" cy="4171813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2035212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3" b="19819"/>
          <a:stretch/>
        </p:blipFill>
        <p:spPr>
          <a:xfrm>
            <a:off x="0" y="2691924"/>
            <a:ext cx="12191400" cy="4171813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933486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 b="12984"/>
          <a:stretch/>
        </p:blipFill>
        <p:spPr>
          <a:xfrm>
            <a:off x="-600" y="2683378"/>
            <a:ext cx="12192600" cy="4178895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178005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5863472" y="1395167"/>
            <a:ext cx="6328528" cy="3657600"/>
          </a:xfrm>
          <a:prstGeom prst="rect">
            <a:avLst/>
          </a:prstGeom>
          <a:solidFill>
            <a:srgbClr val="F5B5C9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3" b="22326"/>
          <a:stretch/>
        </p:blipFill>
        <p:spPr>
          <a:xfrm>
            <a:off x="3987390" y="4312990"/>
            <a:ext cx="6044545" cy="2133600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0" y="3921283"/>
            <a:ext cx="5503492" cy="2952000"/>
          </a:xfrm>
          <a:prstGeom prst="rect">
            <a:avLst/>
          </a:prstGeom>
          <a:solidFill>
            <a:srgbClr val="6286A4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6" name="Textfeld 5"/>
          <p:cNvSpPr txBox="1"/>
          <p:nvPr userDrawn="1"/>
        </p:nvSpPr>
        <p:spPr>
          <a:xfrm>
            <a:off x="735289" y="662782"/>
            <a:ext cx="7352907" cy="460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387956" y="1382728"/>
            <a:ext cx="5491850" cy="1763057"/>
          </a:xfrm>
          <a:prstGeom prst="rect">
            <a:avLst/>
          </a:prstGeom>
        </p:spPr>
        <p:txBody>
          <a:bodyPr lIns="360000" rIns="360000" anchor="t"/>
          <a:lstStyle>
            <a:lvl1pPr algn="l">
              <a:defRPr sz="3600" b="1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87956" y="3219604"/>
            <a:ext cx="5491850" cy="346058"/>
          </a:xfrm>
          <a:prstGeom prst="rect">
            <a:avLst/>
          </a:prstGeom>
        </p:spPr>
        <p:txBody>
          <a:bodyPr lIns="360000" rIns="360000" anchor="t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de-DE" dirty="0" err="1"/>
              <a:t>Presenter</a:t>
            </a:r>
            <a:endParaRPr lang="de-AT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88220" y="3686587"/>
            <a:ext cx="5491255" cy="299244"/>
          </a:xfrm>
          <a:prstGeom prst="rect">
            <a:avLst/>
          </a:prstGeom>
        </p:spPr>
        <p:txBody>
          <a:bodyPr lIns="360000" r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>
                <a:solidFill>
                  <a:schemeClr val="bg1"/>
                </a:solidFill>
              </a:defRPr>
            </a:lvl2pPr>
            <a:lvl3pPr marL="635000" indent="0">
              <a:buNone/>
              <a:defRPr>
                <a:solidFill>
                  <a:schemeClr val="bg1"/>
                </a:solidFill>
              </a:defRPr>
            </a:lvl3pPr>
            <a:lvl4pPr marL="952500" indent="0">
              <a:buNone/>
              <a:defRPr>
                <a:solidFill>
                  <a:schemeClr val="bg1"/>
                </a:solidFill>
              </a:defRPr>
            </a:lvl4pPr>
            <a:lvl5pPr marL="127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0123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 b="12984"/>
          <a:stretch/>
        </p:blipFill>
        <p:spPr>
          <a:xfrm>
            <a:off x="-600" y="2683378"/>
            <a:ext cx="12192600" cy="4178895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2616908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6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6" b="12984"/>
          <a:stretch/>
        </p:blipFill>
        <p:spPr>
          <a:xfrm>
            <a:off x="-600" y="2683378"/>
            <a:ext cx="12192600" cy="4178895"/>
          </a:xfrm>
          <a:prstGeom prst="rect">
            <a:avLst/>
          </a:prstGeom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1111708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288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l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495300" y="546100"/>
            <a:ext cx="49213" cy="63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615123" y="480381"/>
            <a:ext cx="7200000" cy="235096"/>
          </a:xfrm>
        </p:spPr>
        <p:txBody>
          <a:bodyPr/>
          <a:lstStyle>
            <a:lvl1pPr algn="l">
              <a:defRPr sz="1100" baseline="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6" name="Textplatzhalter 34"/>
          <p:cNvSpPr>
            <a:spLocks noGrp="1"/>
          </p:cNvSpPr>
          <p:nvPr>
            <p:ph type="body" sz="quarter" idx="11"/>
          </p:nvPr>
        </p:nvSpPr>
        <p:spPr>
          <a:xfrm>
            <a:off x="615124" y="809063"/>
            <a:ext cx="7200000" cy="4911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7369239" y="3686771"/>
            <a:ext cx="3451225" cy="2082006"/>
          </a:xfr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1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2"/>
          </p:nvPr>
        </p:nvSpPr>
        <p:spPr>
          <a:xfrm>
            <a:off x="7369239" y="3141068"/>
            <a:ext cx="3451225" cy="416322"/>
          </a:xfrm>
        </p:spPr>
        <p:txBody>
          <a:bodyPr/>
          <a:lstStyle>
            <a:lvl1pPr marL="0" indent="0" algn="l">
              <a:buNone/>
              <a:defRPr sz="2000" baseline="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0" name="Diagrammplatzhalter 19"/>
          <p:cNvSpPr>
            <a:spLocks noGrp="1"/>
          </p:cNvSpPr>
          <p:nvPr>
            <p:ph type="chart" sz="quarter" idx="23"/>
          </p:nvPr>
        </p:nvSpPr>
        <p:spPr>
          <a:xfrm>
            <a:off x="615157" y="1911350"/>
            <a:ext cx="6133306" cy="3857625"/>
          </a:xfrm>
        </p:spPr>
        <p:txBody>
          <a:bodyPr/>
          <a:lstStyle/>
          <a:p>
            <a:pPr lvl="0"/>
            <a:endParaRPr lang="de-AT" noProof="0">
              <a:sym typeface="Helvetica Light"/>
            </a:endParaRPr>
          </a:p>
        </p:txBody>
      </p:sp>
      <p:sp>
        <p:nvSpPr>
          <p:cNvPr id="10" name="Slide Number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55FC9-CB26-417C-9414-DD242AA2521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5393994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695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530874" y="1640496"/>
            <a:ext cx="255600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581400" y="814388"/>
            <a:ext cx="8353425" cy="5405437"/>
          </a:xfrm>
          <a:prstGeom prst="rect">
            <a:avLst/>
          </a:prstGeom>
        </p:spPr>
        <p:txBody>
          <a:bodyPr lIns="360000" tIns="360000" rIns="360000" bIns="360000"/>
          <a:lstStyle>
            <a:lvl1pPr marL="514350" indent="-514350">
              <a:spcBef>
                <a:spcPts val="1200"/>
              </a:spcBef>
              <a:spcAft>
                <a:spcPts val="600"/>
              </a:spcAft>
              <a:buClr>
                <a:srgbClr val="8B8B8B"/>
              </a:buClr>
              <a:buSzPct val="100000"/>
              <a:buFont typeface="+mj-lt"/>
              <a:buAutoNum type="romanUcPeriod"/>
              <a:defRPr sz="2400" spc="120" baseline="0"/>
            </a:lvl1pPr>
            <a:lvl2pPr marL="704850" indent="-342900">
              <a:spcBef>
                <a:spcPts val="600"/>
              </a:spcBef>
              <a:spcAft>
                <a:spcPts val="1200"/>
              </a:spcAft>
              <a:buClr>
                <a:srgbClr val="8B8B8B"/>
              </a:buClr>
              <a:buSzPct val="100000"/>
              <a:buFont typeface="Wingdings" panose="05000000000000000000" pitchFamily="2" charset="2"/>
              <a:buChar char="§"/>
              <a:defRPr sz="2000" baseline="0">
                <a:solidFill>
                  <a:srgbClr val="8B8B8B"/>
                </a:solidFill>
              </a:defRPr>
            </a:lvl2pPr>
          </a:lstStyle>
          <a:p>
            <a:pPr lvl="0"/>
            <a:r>
              <a:rPr lang="de-DE" dirty="0"/>
              <a:t>Chapter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2</a:t>
            </a:r>
          </a:p>
          <a:p>
            <a:pPr lvl="0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0"/>
            <a:r>
              <a:rPr lang="de-DE" dirty="0"/>
              <a:t>Chapter 4</a:t>
            </a:r>
          </a:p>
          <a:p>
            <a:pPr lvl="0"/>
            <a:r>
              <a:rPr lang="de-DE" dirty="0"/>
              <a:t>Chapter 5</a:t>
            </a:r>
          </a:p>
          <a:p>
            <a:pPr lvl="0"/>
            <a:r>
              <a:rPr lang="de-DE" dirty="0"/>
              <a:t>Chapter 6</a:t>
            </a:r>
          </a:p>
          <a:p>
            <a:pPr lvl="0"/>
            <a:endParaRPr lang="de-DE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37589" y="1043220"/>
            <a:ext cx="358923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cap="all" spc="4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CONTENT</a:t>
            </a:r>
            <a:endParaRPr lang="de-AT" sz="3200" b="1" cap="all" spc="400" baseline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8791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7589" y="1043220"/>
            <a:ext cx="358923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cap="all" spc="4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CONTENT</a:t>
            </a:r>
            <a:endParaRPr lang="de-AT" sz="3200" b="1" cap="all" spc="400" baseline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530874" y="1640496"/>
            <a:ext cx="255600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581400" y="814388"/>
            <a:ext cx="8353425" cy="5405437"/>
          </a:xfrm>
          <a:prstGeom prst="rect">
            <a:avLst/>
          </a:prstGeom>
        </p:spPr>
        <p:txBody>
          <a:bodyPr lIns="360000" tIns="360000" rIns="360000" bIns="360000"/>
          <a:lstStyle>
            <a:lvl1pPr marL="514350" indent="-514350">
              <a:spcBef>
                <a:spcPts val="1200"/>
              </a:spcBef>
              <a:spcAft>
                <a:spcPts val="600"/>
              </a:spcAft>
              <a:buClr>
                <a:srgbClr val="8B8B8B"/>
              </a:buClr>
              <a:buSzPct val="100000"/>
              <a:buFont typeface="+mj-lt"/>
              <a:buAutoNum type="romanUcPeriod"/>
              <a:defRPr sz="2400" spc="120" baseline="0"/>
            </a:lvl1pPr>
            <a:lvl2pPr marL="704850" indent="-342900">
              <a:spcBef>
                <a:spcPts val="600"/>
              </a:spcBef>
              <a:spcAft>
                <a:spcPts val="1200"/>
              </a:spcAft>
              <a:buClr>
                <a:srgbClr val="8B8B8B"/>
              </a:buClr>
              <a:buSzPct val="100000"/>
              <a:buFont typeface="Wingdings" panose="05000000000000000000" pitchFamily="2" charset="2"/>
              <a:buChar char="§"/>
              <a:defRPr sz="2000" baseline="0">
                <a:solidFill>
                  <a:srgbClr val="8B8B8B"/>
                </a:solidFill>
              </a:defRPr>
            </a:lvl2pPr>
          </a:lstStyle>
          <a:p>
            <a:pPr lvl="0"/>
            <a:r>
              <a:rPr lang="de-DE" dirty="0"/>
              <a:t>Chapter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2</a:t>
            </a:r>
          </a:p>
          <a:p>
            <a:pPr lvl="0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0"/>
            <a:r>
              <a:rPr lang="de-DE" dirty="0"/>
              <a:t>Chapter 4</a:t>
            </a:r>
          </a:p>
          <a:p>
            <a:pPr lvl="0"/>
            <a:r>
              <a:rPr lang="de-DE" dirty="0"/>
              <a:t>Chapter 5</a:t>
            </a:r>
          </a:p>
          <a:p>
            <a:pPr lvl="0"/>
            <a:r>
              <a:rPr lang="de-DE" dirty="0"/>
              <a:t>Chapter 6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7071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7589" y="1043220"/>
            <a:ext cx="358923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cap="all" spc="4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CONTENT</a:t>
            </a:r>
            <a:endParaRPr lang="de-AT" sz="3200" b="1" cap="all" spc="400" baseline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530874" y="1640496"/>
            <a:ext cx="255600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581400" y="814388"/>
            <a:ext cx="8353425" cy="5405437"/>
          </a:xfrm>
          <a:prstGeom prst="rect">
            <a:avLst/>
          </a:prstGeom>
        </p:spPr>
        <p:txBody>
          <a:bodyPr lIns="360000" tIns="360000" rIns="360000" bIns="360000"/>
          <a:lstStyle>
            <a:lvl1pPr marL="514350" indent="-514350">
              <a:spcBef>
                <a:spcPts val="1200"/>
              </a:spcBef>
              <a:spcAft>
                <a:spcPts val="600"/>
              </a:spcAft>
              <a:buClr>
                <a:srgbClr val="8B8B8B"/>
              </a:buClr>
              <a:buSzPct val="100000"/>
              <a:buFont typeface="+mj-lt"/>
              <a:buAutoNum type="romanUcPeriod"/>
              <a:defRPr sz="2400" spc="120" baseline="0"/>
            </a:lvl1pPr>
            <a:lvl2pPr marL="704850" indent="-342900">
              <a:spcBef>
                <a:spcPts val="600"/>
              </a:spcBef>
              <a:spcAft>
                <a:spcPts val="1200"/>
              </a:spcAft>
              <a:buClr>
                <a:srgbClr val="8B8B8B"/>
              </a:buClr>
              <a:buSzPct val="100000"/>
              <a:buFont typeface="Wingdings" panose="05000000000000000000" pitchFamily="2" charset="2"/>
              <a:buChar char="§"/>
              <a:defRPr sz="2000" baseline="0">
                <a:solidFill>
                  <a:srgbClr val="8B8B8B"/>
                </a:solidFill>
              </a:defRPr>
            </a:lvl2pPr>
          </a:lstStyle>
          <a:p>
            <a:pPr lvl="0"/>
            <a:r>
              <a:rPr lang="de-DE" dirty="0"/>
              <a:t>Chapter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2</a:t>
            </a:r>
          </a:p>
          <a:p>
            <a:pPr lvl="0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0"/>
            <a:r>
              <a:rPr lang="de-DE" dirty="0"/>
              <a:t>Chapter 4</a:t>
            </a:r>
          </a:p>
          <a:p>
            <a:pPr lvl="0"/>
            <a:r>
              <a:rPr lang="de-DE" dirty="0"/>
              <a:t>Chapter 5</a:t>
            </a:r>
          </a:p>
          <a:p>
            <a:pPr lvl="0"/>
            <a:r>
              <a:rPr lang="de-DE" dirty="0"/>
              <a:t>Chapter 6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8117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chemeClr val="accent3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7589" y="1043220"/>
            <a:ext cx="358923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 b="1" cap="all" spc="4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CONTENT</a:t>
            </a:r>
            <a:endParaRPr lang="de-AT" sz="3200" b="1" cap="all" spc="400" baseline="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530874" y="1640496"/>
            <a:ext cx="2556000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581400" y="814388"/>
            <a:ext cx="8353425" cy="5405437"/>
          </a:xfrm>
          <a:prstGeom prst="rect">
            <a:avLst/>
          </a:prstGeom>
        </p:spPr>
        <p:txBody>
          <a:bodyPr lIns="360000" tIns="360000" rIns="360000" bIns="360000"/>
          <a:lstStyle>
            <a:lvl1pPr marL="514350" indent="-514350">
              <a:spcBef>
                <a:spcPts val="1200"/>
              </a:spcBef>
              <a:spcAft>
                <a:spcPts val="600"/>
              </a:spcAft>
              <a:buClr>
                <a:srgbClr val="8B8B8B"/>
              </a:buClr>
              <a:buSzPct val="100000"/>
              <a:buFont typeface="+mj-lt"/>
              <a:buAutoNum type="romanUcPeriod"/>
              <a:defRPr sz="2400" spc="120" baseline="0"/>
            </a:lvl1pPr>
            <a:lvl2pPr marL="704850" indent="-342900">
              <a:spcBef>
                <a:spcPts val="600"/>
              </a:spcBef>
              <a:spcAft>
                <a:spcPts val="1200"/>
              </a:spcAft>
              <a:buClr>
                <a:srgbClr val="8B8B8B"/>
              </a:buClr>
              <a:buSzPct val="100000"/>
              <a:buFont typeface="Wingdings" panose="05000000000000000000" pitchFamily="2" charset="2"/>
              <a:buChar char="§"/>
              <a:defRPr sz="2000" baseline="0">
                <a:solidFill>
                  <a:srgbClr val="8B8B8B"/>
                </a:solidFill>
              </a:defRPr>
            </a:lvl2pPr>
          </a:lstStyle>
          <a:p>
            <a:pPr lvl="0"/>
            <a:r>
              <a:rPr lang="de-DE" dirty="0"/>
              <a:t>Chapter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1</a:t>
            </a:r>
          </a:p>
          <a:p>
            <a:pPr lvl="1"/>
            <a:r>
              <a:rPr lang="de-DE" dirty="0" err="1"/>
              <a:t>Subchapter</a:t>
            </a:r>
            <a:r>
              <a:rPr lang="de-DE" dirty="0"/>
              <a:t> 2</a:t>
            </a:r>
          </a:p>
          <a:p>
            <a:pPr lvl="0"/>
            <a:r>
              <a:rPr lang="de-DE" dirty="0"/>
              <a:t>Chapter 2</a:t>
            </a:r>
          </a:p>
          <a:p>
            <a:pPr lvl="0"/>
            <a:r>
              <a:rPr lang="de-DE" dirty="0"/>
              <a:t>Chapter 3</a:t>
            </a:r>
          </a:p>
          <a:p>
            <a:pPr lvl="0"/>
            <a:r>
              <a:rPr lang="de-DE" dirty="0"/>
              <a:t>Chapter 4</a:t>
            </a:r>
          </a:p>
          <a:p>
            <a:pPr lvl="0"/>
            <a:r>
              <a:rPr lang="de-DE" dirty="0"/>
              <a:t>Chapter 5</a:t>
            </a:r>
          </a:p>
          <a:p>
            <a:pPr lvl="0"/>
            <a:r>
              <a:rPr lang="de-DE" dirty="0"/>
              <a:t>Chapter 6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0239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6286A4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36" hasCustomPrompt="1"/>
          </p:nvPr>
        </p:nvSpPr>
        <p:spPr>
          <a:xfrm>
            <a:off x="3573463" y="788988"/>
            <a:ext cx="8361362" cy="5419725"/>
          </a:xfrm>
          <a:prstGeom prst="rect">
            <a:avLst/>
          </a:prstGeom>
        </p:spPr>
        <p:txBody>
          <a:bodyPr lIns="360000" tIns="360000" rIns="360000" bIns="360000"/>
          <a:lstStyle>
            <a:lvl1pPr marL="228600" indent="-228600">
              <a:buFont typeface="Wingdings" panose="05000000000000000000" pitchFamily="2" charset="2"/>
              <a:buChar char="§"/>
              <a:defRPr sz="2000" spc="20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Symbol" panose="05050102010706020507" pitchFamily="18" charset="2"/>
              <a:buChar char="-"/>
              <a:defRPr sz="2000" spc="20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49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5863472" y="1395167"/>
            <a:ext cx="6328528" cy="3657600"/>
          </a:xfrm>
          <a:prstGeom prst="rect">
            <a:avLst/>
          </a:prstGeom>
          <a:solidFill>
            <a:srgbClr val="6286A4">
              <a:alpha val="52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hteck 3"/>
          <p:cNvSpPr/>
          <p:nvPr userDrawn="1"/>
        </p:nvSpPr>
        <p:spPr>
          <a:xfrm>
            <a:off x="0" y="3921283"/>
            <a:ext cx="5503492" cy="2952000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182843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3600" b="0" i="0" u="none" strike="noStrike" cap="none" spc="0" normalizeH="0" baseline="0" dirty="0">
              <a:ln>
                <a:noFill/>
              </a:ln>
              <a:solidFill>
                <a:srgbClr val="737572"/>
              </a:solidFill>
              <a:effectLst/>
              <a:uFillTx/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3" b="22326"/>
          <a:stretch/>
        </p:blipFill>
        <p:spPr>
          <a:xfrm>
            <a:off x="3987390" y="4312990"/>
            <a:ext cx="6044545" cy="213360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735289" y="662782"/>
            <a:ext cx="7352907" cy="4608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ctrTitle" hasCustomPrompt="1"/>
          </p:nvPr>
        </p:nvSpPr>
        <p:spPr>
          <a:xfrm>
            <a:off x="1387956" y="1382728"/>
            <a:ext cx="5491850" cy="1763057"/>
          </a:xfrm>
          <a:prstGeom prst="rect">
            <a:avLst/>
          </a:prstGeom>
        </p:spPr>
        <p:txBody>
          <a:bodyPr lIns="360000" rIns="360000" anchor="t"/>
          <a:lstStyle>
            <a:lvl1pPr algn="l">
              <a:defRPr sz="3600" b="1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87956" y="3219604"/>
            <a:ext cx="5491850" cy="346058"/>
          </a:xfrm>
          <a:prstGeom prst="rect">
            <a:avLst/>
          </a:prstGeom>
        </p:spPr>
        <p:txBody>
          <a:bodyPr lIns="360000" rIns="360000" anchor="t"/>
          <a:lstStyle>
            <a:lvl1pPr marL="0" indent="0" algn="l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de-DE" dirty="0" err="1"/>
              <a:t>Presenter</a:t>
            </a:r>
            <a:endParaRPr lang="de-AT" dirty="0"/>
          </a:p>
        </p:txBody>
      </p:sp>
      <p:sp>
        <p:nvSpPr>
          <p:cNvPr id="9" name="Textplatzhalt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388220" y="3686587"/>
            <a:ext cx="5491255" cy="299244"/>
          </a:xfrm>
          <a:prstGeom prst="rect">
            <a:avLst/>
          </a:prstGeom>
        </p:spPr>
        <p:txBody>
          <a:bodyPr lIns="360000" r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>
                <a:solidFill>
                  <a:schemeClr val="bg1"/>
                </a:solidFill>
              </a:defRPr>
            </a:lvl2pPr>
            <a:lvl3pPr marL="635000" indent="0">
              <a:buNone/>
              <a:defRPr>
                <a:solidFill>
                  <a:schemeClr val="bg1"/>
                </a:solidFill>
              </a:defRPr>
            </a:lvl3pPr>
            <a:lvl4pPr marL="952500" indent="0">
              <a:buNone/>
              <a:defRPr>
                <a:solidFill>
                  <a:schemeClr val="bg1"/>
                </a:solidFill>
              </a:defRPr>
            </a:lvl4pPr>
            <a:lvl5pPr marL="12700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087151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36" hasCustomPrompt="1"/>
          </p:nvPr>
        </p:nvSpPr>
        <p:spPr>
          <a:xfrm>
            <a:off x="3573463" y="788988"/>
            <a:ext cx="8361362" cy="5419725"/>
          </a:xfrm>
          <a:prstGeom prst="rect">
            <a:avLst/>
          </a:prstGeom>
        </p:spPr>
        <p:txBody>
          <a:bodyPr lIns="360000" tIns="360000" rIns="360000" bIns="360000"/>
          <a:lstStyle>
            <a:lvl1pPr marL="228600" indent="-228600">
              <a:buFont typeface="Wingdings" panose="05000000000000000000" pitchFamily="2" charset="2"/>
              <a:buChar char="§"/>
              <a:defRPr sz="2000" spc="20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Symbol" panose="05050102010706020507" pitchFamily="18" charset="2"/>
              <a:buChar char="-"/>
              <a:defRPr sz="2000" spc="20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5207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36" hasCustomPrompt="1"/>
          </p:nvPr>
        </p:nvSpPr>
        <p:spPr>
          <a:xfrm>
            <a:off x="3573463" y="788988"/>
            <a:ext cx="8361362" cy="5419725"/>
          </a:xfrm>
          <a:prstGeom prst="rect">
            <a:avLst/>
          </a:prstGeom>
        </p:spPr>
        <p:txBody>
          <a:bodyPr lIns="360000" tIns="360000" rIns="360000" bIns="360000"/>
          <a:lstStyle>
            <a:lvl1pPr marL="228600" indent="-228600">
              <a:buFont typeface="Wingdings" panose="05000000000000000000" pitchFamily="2" charset="2"/>
              <a:buChar char="§"/>
              <a:defRPr sz="2000" spc="20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Symbol" panose="05050102010706020507" pitchFamily="18" charset="2"/>
              <a:buChar char="-"/>
              <a:defRPr sz="2000" spc="20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5686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0" y="0"/>
            <a:ext cx="3581400" cy="6876000"/>
          </a:xfrm>
          <a:prstGeom prst="rect">
            <a:avLst/>
          </a:prstGeom>
          <a:solidFill>
            <a:schemeClr val="accent3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8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36" hasCustomPrompt="1"/>
          </p:nvPr>
        </p:nvSpPr>
        <p:spPr>
          <a:xfrm>
            <a:off x="3573463" y="788988"/>
            <a:ext cx="8361362" cy="5419725"/>
          </a:xfrm>
          <a:prstGeom prst="rect">
            <a:avLst/>
          </a:prstGeom>
        </p:spPr>
        <p:txBody>
          <a:bodyPr lIns="360000" tIns="360000" rIns="360000" bIns="360000"/>
          <a:lstStyle>
            <a:lvl1pPr marL="228600" indent="-228600">
              <a:buFont typeface="Wingdings" panose="05000000000000000000" pitchFamily="2" charset="2"/>
              <a:buChar char="§"/>
              <a:defRPr sz="2000" spc="20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Symbol" panose="05050102010706020507" pitchFamily="18" charset="2"/>
              <a:buChar char="-"/>
              <a:defRPr sz="2000" spc="20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69589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342900" indent="-342900">
              <a:buFont typeface="Wingdings" panose="05000000000000000000" pitchFamily="2" charset="2"/>
              <a:buChar char="§"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81542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342900" indent="-342900">
              <a:buFont typeface="Wingdings" panose="05000000000000000000" pitchFamily="2" charset="2"/>
              <a:buChar char="§"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31827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4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342900" indent="-342900">
              <a:buFont typeface="Wingdings" panose="05000000000000000000" pitchFamily="2" charset="2"/>
              <a:buChar char="§"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2874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turquoise_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3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49912" y="1796065"/>
            <a:ext cx="9637999" cy="720000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3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/>
              <a:t>Subline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1349375" y="2516188"/>
            <a:ext cx="9639300" cy="3738562"/>
          </a:xfrm>
          <a:prstGeom prst="rect">
            <a:avLst/>
          </a:prstGeom>
        </p:spPr>
        <p:txBody>
          <a:bodyPr lIns="360000" tIns="360000" rIns="360000" bIns="360000"/>
          <a:lstStyle>
            <a:lvl1pPr marL="342900" indent="-342900">
              <a:buFont typeface="Wingdings" panose="05000000000000000000" pitchFamily="2" charset="2"/>
              <a:buChar char="§"/>
              <a:defRPr sz="2000" spc="200" baseline="0"/>
            </a:lvl1pPr>
            <a:lvl2pPr marL="685800" indent="-228600">
              <a:buFont typeface="Wingdings" panose="05000000000000000000" pitchFamily="2" charset="2"/>
              <a:buChar char="§"/>
              <a:defRPr sz="2000" spc="200" baseline="0"/>
            </a:lvl2pPr>
            <a:lvl3pPr marL="1143000" indent="-228600">
              <a:buFont typeface="Arial" panose="020B0604020202020204" pitchFamily="34" charset="0"/>
              <a:buChar char="-"/>
              <a:defRPr sz="2000" spc="200" baseline="0"/>
            </a:lvl3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r>
              <a:rPr lang="de-DE" dirty="0"/>
              <a:t> (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)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42915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2006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42902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320800" y="2859088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29023" y="2858973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47908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6" y="830425"/>
            <a:ext cx="11324254" cy="6027575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2006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42902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320800" y="2859088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29023" y="2858973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56178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4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2006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F5B5C9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42902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F5B5C9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320800" y="2859088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29023" y="2858973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7461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b="30226"/>
          <a:stretch>
            <a:fillRect/>
          </a:stretch>
        </p:blipFill>
        <p:spPr bwMode="auto">
          <a:xfrm>
            <a:off x="0" y="2690019"/>
            <a:ext cx="12192000" cy="41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3920103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turquoise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3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320063" y="1805036"/>
            <a:ext cx="432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3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6429023" y="1805036"/>
            <a:ext cx="4320000" cy="720000"/>
          </a:xfrm>
          <a:prstGeom prst="rect">
            <a:avLst/>
          </a:prstGeom>
          <a:noFill/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3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4" hasCustomPrompt="1"/>
          </p:nvPr>
        </p:nvSpPr>
        <p:spPr>
          <a:xfrm>
            <a:off x="1320800" y="2859088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35" hasCustomPrompt="1"/>
          </p:nvPr>
        </p:nvSpPr>
        <p:spPr>
          <a:xfrm>
            <a:off x="6429023" y="2858973"/>
            <a:ext cx="4319588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18195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blue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2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77334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108272" y="1805036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Subline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692803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2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277334" y="2858973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4692803" y="2858972"/>
            <a:ext cx="2880001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08272" y="2858972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70981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grey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6" y="830425"/>
            <a:ext cx="11324254" cy="6027575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77334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108272" y="1805036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Subline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692803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277334" y="2858973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4692803" y="2858972"/>
            <a:ext cx="2880001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08272" y="2858972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2049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pink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4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77334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108272" y="1805036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Subline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692803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4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277334" y="2858973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4692803" y="2858972"/>
            <a:ext cx="2880001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08272" y="2858972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76351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turquoise_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867748" y="830424"/>
            <a:ext cx="11324254" cy="6027575"/>
          </a:xfrm>
          <a:prstGeom prst="rect">
            <a:avLst/>
          </a:prstGeom>
          <a:solidFill>
            <a:schemeClr val="accent3">
              <a:alpha val="17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1277334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3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33" hasCustomPrompt="1"/>
          </p:nvPr>
        </p:nvSpPr>
        <p:spPr>
          <a:xfrm>
            <a:off x="8108272" y="1805036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3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/>
              <a:t>Subline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35" hasCustomPrompt="1"/>
          </p:nvPr>
        </p:nvSpPr>
        <p:spPr>
          <a:xfrm>
            <a:off x="4692803" y="1796492"/>
            <a:ext cx="2880000" cy="720000"/>
          </a:xfrm>
          <a:prstGeom prst="rect">
            <a:avLst/>
          </a:prstGeom>
        </p:spPr>
        <p:txBody>
          <a:bodyPr lIns="90000" tIns="46800" rIns="90000" bIns="468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b="1" spc="200" baseline="0">
                <a:solidFill>
                  <a:schemeClr val="accent3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36" hasCustomPrompt="1"/>
          </p:nvPr>
        </p:nvSpPr>
        <p:spPr>
          <a:xfrm>
            <a:off x="1277334" y="2858973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37" hasCustomPrompt="1"/>
          </p:nvPr>
        </p:nvSpPr>
        <p:spPr>
          <a:xfrm>
            <a:off x="4692803" y="2858972"/>
            <a:ext cx="2880001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38" hasCustomPrompt="1"/>
          </p:nvPr>
        </p:nvSpPr>
        <p:spPr>
          <a:xfrm>
            <a:off x="8108272" y="2858972"/>
            <a:ext cx="2880000" cy="3400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/>
            </a:lvl1pPr>
            <a:lvl2pPr marL="685800" indent="-228600">
              <a:buFont typeface="Wingdings" panose="05000000000000000000" pitchFamily="2" charset="2"/>
              <a:buChar char="§"/>
              <a:defRPr sz="1800" spc="200" baseline="0"/>
            </a:lvl2pPr>
            <a:lvl3pPr marL="1143000" indent="-228600">
              <a:buFont typeface="Arial" panose="020B0604020202020204" pitchFamily="34" charset="0"/>
              <a:buChar char="-"/>
              <a:defRPr sz="1800" spc="200" baseline="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Please insert your text here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124822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91847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403209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3237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0218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l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4"/>
          <p:cNvSpPr>
            <a:spLocks noGrp="1"/>
          </p:cNvSpPr>
          <p:nvPr>
            <p:ph type="body" sz="quarter" idx="30" hasCustomPrompt="1"/>
          </p:nvPr>
        </p:nvSpPr>
        <p:spPr>
          <a:xfrm>
            <a:off x="657853" y="621687"/>
            <a:ext cx="7200000" cy="635000"/>
          </a:xfrm>
          <a:prstGeom prst="rect">
            <a:avLst/>
          </a:prstGeom>
        </p:spPr>
        <p:txBody>
          <a:bodyPr lIns="90000" tIns="72000" rIns="90000" anchor="ctr"/>
          <a:lstStyle>
            <a:lvl1pPr marL="0" indent="0">
              <a:buNone/>
              <a:defRPr sz="32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495300" y="529008"/>
            <a:ext cx="49213" cy="792000"/>
          </a:xfrm>
          <a:prstGeom prst="rect">
            <a:avLst/>
          </a:prstGeom>
          <a:solidFill>
            <a:srgbClr val="005D8F"/>
          </a:solidFill>
          <a:ln>
            <a:solidFill>
              <a:srgbClr val="005D8F"/>
            </a:solidFill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chemeClr val="accent1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9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b="30226"/>
          <a:stretch>
            <a:fillRect/>
          </a:stretch>
        </p:blipFill>
        <p:spPr bwMode="auto">
          <a:xfrm>
            <a:off x="0" y="2690019"/>
            <a:ext cx="12192000" cy="41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29397915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37698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57129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2196306"/>
            <a:ext cx="7356475" cy="25304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600" spc="200" baseline="0"/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1321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57129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8B8B8B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2196306"/>
            <a:ext cx="7356475" cy="25304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pc="200" baseline="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0"/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210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57129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rgbClr val="F5B5C9">
              <a:alpha val="76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2196306"/>
            <a:ext cx="7356475" cy="25304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buNone/>
              <a:defRPr spc="200" baseline="0"/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0614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400" y="957129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chemeClr val="accent3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581400" y="2196306"/>
            <a:ext cx="7356475" cy="2530475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buNone/>
              <a:defRPr spc="200" baseline="0"/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85370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3813175" y="0"/>
            <a:ext cx="3704432" cy="6858000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3175" y="-2382"/>
            <a:ext cx="3704432" cy="685800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Circle"/>
          <p:cNvSpPr>
            <a:spLocks noChangeArrowheads="1"/>
          </p:cNvSpPr>
          <p:nvPr userDrawn="1"/>
        </p:nvSpPr>
        <p:spPr bwMode="auto">
          <a:xfrm>
            <a:off x="909638" y="594519"/>
            <a:ext cx="5668963" cy="5668963"/>
          </a:xfrm>
          <a:prstGeom prst="rect">
            <a:avLst/>
          </a:prstGeom>
          <a:solidFill>
            <a:schemeClr val="accent1"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110715" y="1696243"/>
            <a:ext cx="3451225" cy="1128713"/>
          </a:xfrm>
          <a:prstGeom prst="rect">
            <a:avLst/>
          </a:prstGeom>
        </p:spPr>
        <p:txBody>
          <a:bodyPr lIns="90000" anchor="b"/>
          <a:lstStyle>
            <a:lvl1pPr marL="0" indent="0">
              <a:buNone/>
              <a:defRPr sz="3200" spc="400" baseline="0"/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10715" y="3297104"/>
            <a:ext cx="3451225" cy="208200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Line"/>
          <p:cNvSpPr>
            <a:spLocks noChangeShapeType="1"/>
          </p:cNvSpPr>
          <p:nvPr userDrawn="1"/>
        </p:nvSpPr>
        <p:spPr bwMode="auto">
          <a:xfrm>
            <a:off x="8221810" y="3126524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03876" y="90661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Please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081050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3813175" y="0"/>
            <a:ext cx="3704432" cy="6858000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3175" y="-2382"/>
            <a:ext cx="3704432" cy="6858001"/>
          </a:xfrm>
          <a:prstGeom prst="rect">
            <a:avLst/>
          </a:prstGeom>
          <a:solidFill>
            <a:schemeClr val="bg1">
              <a:lumMod val="50000"/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Circle"/>
          <p:cNvSpPr>
            <a:spLocks noChangeArrowheads="1"/>
          </p:cNvSpPr>
          <p:nvPr userDrawn="1"/>
        </p:nvSpPr>
        <p:spPr bwMode="auto">
          <a:xfrm>
            <a:off x="909638" y="594519"/>
            <a:ext cx="5668963" cy="5668963"/>
          </a:xfrm>
          <a:prstGeom prst="rect">
            <a:avLst/>
          </a:prstGeom>
          <a:solidFill>
            <a:srgbClr val="8B8B8B">
              <a:alpha val="55685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110715" y="1696243"/>
            <a:ext cx="3451225" cy="1128713"/>
          </a:xfrm>
          <a:prstGeom prst="rect">
            <a:avLst/>
          </a:prstGeom>
        </p:spPr>
        <p:txBody>
          <a:bodyPr lIns="90000" anchor="b"/>
          <a:lstStyle>
            <a:lvl1pPr marL="0" indent="0">
              <a:buNone/>
              <a:defRPr sz="3200" spc="400" baseline="0"/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10715" y="3297104"/>
            <a:ext cx="3451225" cy="208200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8221810" y="3126524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03876" y="90661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Please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3284350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3813175" y="0"/>
            <a:ext cx="3704432" cy="6858000"/>
          </a:xfrm>
          <a:prstGeom prst="rect">
            <a:avLst/>
          </a:prstGeom>
          <a:solidFill>
            <a:srgbClr val="F5B5C9">
              <a:alpha val="76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3175" y="-2382"/>
            <a:ext cx="3704432" cy="6858001"/>
          </a:xfrm>
          <a:prstGeom prst="rect">
            <a:avLst/>
          </a:prstGeom>
          <a:solidFill>
            <a:schemeClr val="accent4">
              <a:lumMod val="90000"/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Circle"/>
          <p:cNvSpPr>
            <a:spLocks noChangeArrowheads="1"/>
          </p:cNvSpPr>
          <p:nvPr userDrawn="1"/>
        </p:nvSpPr>
        <p:spPr bwMode="auto">
          <a:xfrm>
            <a:off x="909638" y="594519"/>
            <a:ext cx="5668963" cy="5668963"/>
          </a:xfrm>
          <a:prstGeom prst="rect">
            <a:avLst/>
          </a:prstGeom>
          <a:solidFill>
            <a:schemeClr val="accent4">
              <a:lumMod val="9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110715" y="1696243"/>
            <a:ext cx="3451225" cy="1128713"/>
          </a:xfrm>
          <a:prstGeom prst="rect">
            <a:avLst/>
          </a:prstGeom>
        </p:spPr>
        <p:txBody>
          <a:bodyPr lIns="90000" anchor="b"/>
          <a:lstStyle>
            <a:lvl1pPr marL="0" indent="0">
              <a:buNone/>
              <a:defRPr sz="3200" spc="400" baseline="0"/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10715" y="3297104"/>
            <a:ext cx="3451225" cy="208200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8221810" y="3126524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03876" y="90661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Please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12045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>
            <a:spLocks noChangeArrowheads="1"/>
          </p:cNvSpPr>
          <p:nvPr userDrawn="1"/>
        </p:nvSpPr>
        <p:spPr bwMode="auto">
          <a:xfrm>
            <a:off x="3813175" y="0"/>
            <a:ext cx="370443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Rectangle"/>
          <p:cNvSpPr>
            <a:spLocks noChangeArrowheads="1"/>
          </p:cNvSpPr>
          <p:nvPr userDrawn="1"/>
        </p:nvSpPr>
        <p:spPr bwMode="auto">
          <a:xfrm>
            <a:off x="3175" y="-2382"/>
            <a:ext cx="3704432" cy="6858001"/>
          </a:xfrm>
          <a:prstGeom prst="rect">
            <a:avLst/>
          </a:prstGeom>
          <a:solidFill>
            <a:schemeClr val="accent3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Circle"/>
          <p:cNvSpPr>
            <a:spLocks noChangeArrowheads="1"/>
          </p:cNvSpPr>
          <p:nvPr userDrawn="1"/>
        </p:nvSpPr>
        <p:spPr bwMode="auto">
          <a:xfrm>
            <a:off x="909638" y="594519"/>
            <a:ext cx="5668963" cy="5668963"/>
          </a:xfrm>
          <a:prstGeom prst="rect">
            <a:avLst/>
          </a:prstGeom>
          <a:solidFill>
            <a:schemeClr val="accent3"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110715" y="1696243"/>
            <a:ext cx="3451225" cy="1128713"/>
          </a:xfrm>
          <a:prstGeom prst="rect">
            <a:avLst/>
          </a:prstGeom>
        </p:spPr>
        <p:txBody>
          <a:bodyPr lIns="90000" anchor="b"/>
          <a:lstStyle>
            <a:lvl1pPr marL="0" indent="0">
              <a:buNone/>
              <a:defRPr sz="3200" spc="400" baseline="0"/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8110715" y="3297104"/>
            <a:ext cx="3451225" cy="208200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8221810" y="3126524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21" hasCustomPrompt="1"/>
          </p:nvPr>
        </p:nvSpPr>
        <p:spPr>
          <a:xfrm>
            <a:off x="1203876" y="906618"/>
            <a:ext cx="5040000" cy="50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Please 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2973727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3694907" y="1047750"/>
            <a:ext cx="4802188" cy="4763294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3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640696" y="1047353"/>
            <a:ext cx="3556001" cy="4762501"/>
          </a:xfrm>
          <a:prstGeom prst="rect">
            <a:avLst/>
          </a:prstGeom>
          <a:solidFill>
            <a:schemeClr val="accent2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556001" cy="4762501"/>
          </a:xfrm>
          <a:prstGeom prst="rect">
            <a:avLst/>
          </a:prstGeom>
          <a:solidFill>
            <a:schemeClr val="accent2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81450" y="1979630"/>
            <a:ext cx="422910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81450" y="3613037"/>
            <a:ext cx="422910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133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1</a:t>
            </a:r>
          </a:p>
        </p:txBody>
      </p:sp>
      <p:pic>
        <p:nvPicPr>
          <p:cNvPr id="4" name="Grafik 5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4" b="30226"/>
          <a:stretch>
            <a:fillRect/>
          </a:stretch>
        </p:blipFill>
        <p:spPr bwMode="auto">
          <a:xfrm>
            <a:off x="0" y="2690019"/>
            <a:ext cx="12192000" cy="416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92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gre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3694907" y="1047750"/>
            <a:ext cx="4802188" cy="4763294"/>
          </a:xfrm>
          <a:prstGeom prst="rect">
            <a:avLst/>
          </a:prstGeom>
          <a:solidFill>
            <a:srgbClr val="8B8B8B">
              <a:alpha val="76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640696" y="1047353"/>
            <a:ext cx="3556001" cy="4762501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556001" cy="4762501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81450" y="1979630"/>
            <a:ext cx="422910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81450" y="3613037"/>
            <a:ext cx="422910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3794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3694907" y="1047750"/>
            <a:ext cx="4802188" cy="4763294"/>
          </a:xfrm>
          <a:prstGeom prst="rect">
            <a:avLst/>
          </a:prstGeom>
          <a:solidFill>
            <a:schemeClr val="accent4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640696" y="1047353"/>
            <a:ext cx="3556001" cy="4762501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556001" cy="4762501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81450" y="1979630"/>
            <a:ext cx="422910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81450" y="3613037"/>
            <a:ext cx="422910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24782747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turquois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3694907" y="1047750"/>
            <a:ext cx="4802188" cy="4763294"/>
          </a:xfrm>
          <a:prstGeom prst="rect">
            <a:avLst/>
          </a:prstGeom>
          <a:solidFill>
            <a:schemeClr val="accent3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640696" y="1047353"/>
            <a:ext cx="3556001" cy="4762501"/>
          </a:xfrm>
          <a:prstGeom prst="rect">
            <a:avLst/>
          </a:prstGeom>
          <a:solidFill>
            <a:schemeClr val="accent3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556001" cy="4762501"/>
          </a:xfrm>
          <a:prstGeom prst="rect">
            <a:avLst/>
          </a:prstGeom>
          <a:solidFill>
            <a:schemeClr val="accent3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81450" y="1979630"/>
            <a:ext cx="422910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981450" y="3613037"/>
            <a:ext cx="422910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9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788349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363578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3981448" y="4119"/>
            <a:ext cx="4229101" cy="6849762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3176088" y="0"/>
            <a:ext cx="805362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81449" y="1979233"/>
            <a:ext cx="4229100" cy="1210584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81449" y="3612640"/>
            <a:ext cx="4229100" cy="1900351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4049712" y="3461147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210549" y="-4118"/>
            <a:ext cx="723243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62312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gre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363578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0" name="Rectangle"/>
          <p:cNvSpPr>
            <a:spLocks noChangeArrowheads="1"/>
          </p:cNvSpPr>
          <p:nvPr userDrawn="1"/>
        </p:nvSpPr>
        <p:spPr bwMode="auto">
          <a:xfrm>
            <a:off x="3981448" y="4119"/>
            <a:ext cx="4229101" cy="6849762"/>
          </a:xfrm>
          <a:prstGeom prst="rect">
            <a:avLst/>
          </a:prstGeom>
          <a:solidFill>
            <a:srgbClr val="8B8B8B">
              <a:alpha val="76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3176088" y="0"/>
            <a:ext cx="805362" cy="6857999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81449" y="1979233"/>
            <a:ext cx="4229100" cy="1210584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81449" y="3612640"/>
            <a:ext cx="4229100" cy="1900351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4049712" y="3461147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5" name="Textplatzhalt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210549" y="-4118"/>
            <a:ext cx="723243" cy="6857999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2994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/>
          <p:cNvSpPr>
            <a:spLocks noChangeArrowheads="1"/>
          </p:cNvSpPr>
          <p:nvPr userDrawn="1"/>
        </p:nvSpPr>
        <p:spPr bwMode="auto">
          <a:xfrm>
            <a:off x="3981448" y="4119"/>
            <a:ext cx="4229101" cy="6849762"/>
          </a:xfrm>
          <a:prstGeom prst="rect">
            <a:avLst/>
          </a:prstGeom>
          <a:solidFill>
            <a:schemeClr val="accent4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363578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3176088" y="0"/>
            <a:ext cx="805362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Rectangle"/>
          <p:cNvSpPr>
            <a:spLocks noChangeArrowheads="1"/>
          </p:cNvSpPr>
          <p:nvPr userDrawn="1"/>
        </p:nvSpPr>
        <p:spPr bwMode="auto">
          <a:xfrm>
            <a:off x="3694906" y="1047353"/>
            <a:ext cx="4802188" cy="4763294"/>
          </a:xfrm>
          <a:prstGeom prst="rect">
            <a:avLst/>
          </a:prstGeom>
          <a:noFill/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81449" y="1979233"/>
            <a:ext cx="4229100" cy="1210584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81449" y="3612640"/>
            <a:ext cx="4229100" cy="1900351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Line"/>
          <p:cNvSpPr>
            <a:spLocks noChangeShapeType="1"/>
          </p:cNvSpPr>
          <p:nvPr userDrawn="1"/>
        </p:nvSpPr>
        <p:spPr bwMode="auto">
          <a:xfrm>
            <a:off x="4049712" y="3461147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210549" y="-4118"/>
            <a:ext cx="723243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6488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beside text turquois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"/>
          <p:cNvSpPr>
            <a:spLocks noChangeArrowheads="1"/>
          </p:cNvSpPr>
          <p:nvPr userDrawn="1"/>
        </p:nvSpPr>
        <p:spPr bwMode="auto">
          <a:xfrm>
            <a:off x="3981448" y="4119"/>
            <a:ext cx="4229101" cy="6849762"/>
          </a:xfrm>
          <a:prstGeom prst="rect">
            <a:avLst/>
          </a:prstGeom>
          <a:solidFill>
            <a:schemeClr val="accent3">
              <a:alpha val="76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55" name="img08.png"/>
          <p:cNvSpPr>
            <a:spLocks noGrp="1"/>
          </p:cNvSpPr>
          <p:nvPr>
            <p:ph type="pic" sz="half" idx="13" hasCustomPrompt="1"/>
          </p:nvPr>
        </p:nvSpPr>
        <p:spPr>
          <a:xfrm>
            <a:off x="8363578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56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4697" y="1047353"/>
            <a:ext cx="3833119" cy="4762501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8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3176088" y="0"/>
            <a:ext cx="805362" cy="6857999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Rectangle"/>
          <p:cNvSpPr>
            <a:spLocks noChangeArrowheads="1"/>
          </p:cNvSpPr>
          <p:nvPr userDrawn="1"/>
        </p:nvSpPr>
        <p:spPr bwMode="auto">
          <a:xfrm>
            <a:off x="3694906" y="1047353"/>
            <a:ext cx="4802188" cy="4763294"/>
          </a:xfrm>
          <a:prstGeom prst="rect">
            <a:avLst/>
          </a:prstGeom>
          <a:noFill/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31" hasCustomPrompt="1"/>
          </p:nvPr>
        </p:nvSpPr>
        <p:spPr>
          <a:xfrm>
            <a:off x="3981449" y="1979233"/>
            <a:ext cx="4229100" cy="1210584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32" hasCustomPrompt="1"/>
          </p:nvPr>
        </p:nvSpPr>
        <p:spPr>
          <a:xfrm>
            <a:off x="3981449" y="3612640"/>
            <a:ext cx="4229100" cy="1900351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0" name="Line"/>
          <p:cNvSpPr>
            <a:spLocks noChangeShapeType="1"/>
          </p:cNvSpPr>
          <p:nvPr userDrawn="1"/>
        </p:nvSpPr>
        <p:spPr bwMode="auto">
          <a:xfrm>
            <a:off x="4049712" y="3461147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8210549" y="-4118"/>
            <a:ext cx="723243" cy="6857999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360000" rIns="360000" bIns="360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8271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side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148493" y="-10633"/>
            <a:ext cx="7558939" cy="6868633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8" name="Shape 2903"/>
          <p:cNvSpPr/>
          <p:nvPr userDrawn="1"/>
        </p:nvSpPr>
        <p:spPr>
          <a:xfrm>
            <a:off x="6105525" y="960120"/>
            <a:ext cx="6086475" cy="5202936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19" name="Line"/>
          <p:cNvSpPr>
            <a:spLocks noChangeShapeType="1"/>
          </p:cNvSpPr>
          <p:nvPr userDrawn="1"/>
        </p:nvSpPr>
        <p:spPr bwMode="auto">
          <a:xfrm>
            <a:off x="7998492" y="2743750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887220" y="1289050"/>
            <a:ext cx="3832225" cy="114617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6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883001" y="2966483"/>
            <a:ext cx="3836444" cy="28614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916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side pictur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148493" y="-10633"/>
            <a:ext cx="7558939" cy="6868633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8" name="Shape 2903"/>
          <p:cNvSpPr/>
          <p:nvPr userDrawn="1"/>
        </p:nvSpPr>
        <p:spPr>
          <a:xfrm>
            <a:off x="6105525" y="960120"/>
            <a:ext cx="6086475" cy="5202936"/>
          </a:xfrm>
          <a:prstGeom prst="rect">
            <a:avLst/>
          </a:prstGeom>
          <a:solidFill>
            <a:srgbClr val="8B8B8B">
              <a:alpha val="76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Line"/>
          <p:cNvSpPr>
            <a:spLocks noChangeShapeType="1"/>
          </p:cNvSpPr>
          <p:nvPr userDrawn="1"/>
        </p:nvSpPr>
        <p:spPr bwMode="auto">
          <a:xfrm>
            <a:off x="7998492" y="2743750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887220" y="1289050"/>
            <a:ext cx="3832225" cy="114617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883001" y="2966483"/>
            <a:ext cx="3836444" cy="28614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5448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side pictur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148493" y="-10633"/>
            <a:ext cx="7558939" cy="6868633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8" name="Shape 2903"/>
          <p:cNvSpPr/>
          <p:nvPr userDrawn="1"/>
        </p:nvSpPr>
        <p:spPr>
          <a:xfrm>
            <a:off x="6105525" y="960120"/>
            <a:ext cx="6086475" cy="5202936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Line"/>
          <p:cNvSpPr>
            <a:spLocks noChangeShapeType="1"/>
          </p:cNvSpPr>
          <p:nvPr userDrawn="1"/>
        </p:nvSpPr>
        <p:spPr bwMode="auto">
          <a:xfrm>
            <a:off x="7998492" y="2743750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887220" y="1289050"/>
            <a:ext cx="3832225" cy="114617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883001" y="2966483"/>
            <a:ext cx="3836444" cy="28614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60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5"/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8514" r="-34" b="20156"/>
          <a:stretch/>
        </p:blipFill>
        <p:spPr bwMode="auto">
          <a:xfrm>
            <a:off x="0" y="2695813"/>
            <a:ext cx="12204919" cy="41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6286A4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15031176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side pictur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mg08.png"/>
          <p:cNvSpPr>
            <a:spLocks noGrp="1"/>
          </p:cNvSpPr>
          <p:nvPr>
            <p:ph type="pic" sz="half" idx="14" hasCustomPrompt="1"/>
          </p:nvPr>
        </p:nvSpPr>
        <p:spPr>
          <a:xfrm>
            <a:off x="-148493" y="-10633"/>
            <a:ext cx="7558939" cy="6868633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8" name="Shape 2903"/>
          <p:cNvSpPr/>
          <p:nvPr userDrawn="1"/>
        </p:nvSpPr>
        <p:spPr>
          <a:xfrm>
            <a:off x="6105525" y="960120"/>
            <a:ext cx="6086475" cy="5202936"/>
          </a:xfrm>
          <a:prstGeom prst="rect">
            <a:avLst/>
          </a:prstGeom>
          <a:solidFill>
            <a:schemeClr val="accent3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7" name="Line"/>
          <p:cNvSpPr>
            <a:spLocks noChangeShapeType="1"/>
          </p:cNvSpPr>
          <p:nvPr userDrawn="1"/>
        </p:nvSpPr>
        <p:spPr bwMode="auto">
          <a:xfrm>
            <a:off x="7998492" y="2743750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887220" y="1289050"/>
            <a:ext cx="3832225" cy="114617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7883001" y="2966483"/>
            <a:ext cx="3836444" cy="286144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10374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vertic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2337594" y="1784747"/>
            <a:ext cx="4210844" cy="47625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2353"/>
            <a:ext cx="2886538" cy="4762501"/>
          </a:xfrm>
          <a:prstGeom prst="rect">
            <a:avLst/>
          </a:prstGeom>
          <a:solidFill>
            <a:schemeClr val="accent2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89662" y="1784747"/>
            <a:ext cx="2679568" cy="4762501"/>
          </a:xfrm>
          <a:prstGeom prst="rect">
            <a:avLst/>
          </a:prstGeom>
          <a:solidFill>
            <a:schemeClr val="accent2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2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3157163" y="364991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2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88900" y="2167996"/>
            <a:ext cx="344438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88900" y="3801403"/>
            <a:ext cx="344438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772525" y="903288"/>
            <a:ext cx="3419475" cy="4764087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1008000" tIns="576000" rIns="504000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0455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vertic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2337594" y="1784747"/>
            <a:ext cx="4210844" cy="47625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2353"/>
            <a:ext cx="2886538" cy="4762501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89662" y="1784747"/>
            <a:ext cx="2679568" cy="4762501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157163" y="364991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88900" y="2167996"/>
            <a:ext cx="344438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88900" y="3801403"/>
            <a:ext cx="344438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772525" y="903288"/>
            <a:ext cx="3419475" cy="4764087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1008000" tIns="576000" rIns="504000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61913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vertic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2337594" y="1784747"/>
            <a:ext cx="4210844" cy="47625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2353"/>
            <a:ext cx="2886538" cy="4762501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89662" y="1784747"/>
            <a:ext cx="2679568" cy="4762501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3157163" y="364991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88900" y="2167996"/>
            <a:ext cx="344438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88900" y="3801403"/>
            <a:ext cx="344438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772525" y="903288"/>
            <a:ext cx="3419475" cy="4764087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1008000" tIns="576000" rIns="504000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67124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vertical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/>
          <p:cNvSpPr>
            <a:spLocks noChangeArrowheads="1"/>
          </p:cNvSpPr>
          <p:nvPr userDrawn="1"/>
        </p:nvSpPr>
        <p:spPr bwMode="auto">
          <a:xfrm>
            <a:off x="2337594" y="1784747"/>
            <a:ext cx="4210844" cy="476250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2353"/>
            <a:ext cx="2886538" cy="4762501"/>
          </a:xfrm>
          <a:prstGeom prst="rect">
            <a:avLst/>
          </a:prstGeom>
          <a:solidFill>
            <a:schemeClr val="accent3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89662" y="1784747"/>
            <a:ext cx="2679568" cy="4762501"/>
          </a:xfrm>
          <a:prstGeom prst="rect">
            <a:avLst/>
          </a:prstGeom>
          <a:solidFill>
            <a:schemeClr val="accent3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4" name="Line"/>
          <p:cNvSpPr>
            <a:spLocks noChangeShapeType="1"/>
          </p:cNvSpPr>
          <p:nvPr userDrawn="1"/>
        </p:nvSpPr>
        <p:spPr bwMode="auto">
          <a:xfrm>
            <a:off x="3157163" y="3649910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088900" y="2167996"/>
            <a:ext cx="3444380" cy="121058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088900" y="3801403"/>
            <a:ext cx="3444380" cy="1900351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8772525" y="903288"/>
            <a:ext cx="3419475" cy="4764087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1008000" tIns="576000" rIns="504000"/>
          <a:lstStyle>
            <a:lvl1pPr marL="0" indent="0">
              <a:buFontTx/>
              <a:buNone/>
              <a:defRPr sz="2000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559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horizont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865679" y="947065"/>
            <a:ext cx="6386552" cy="416409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656998" y="2733943"/>
            <a:ext cx="4189983" cy="367017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65679" y="4752713"/>
            <a:ext cx="1997237" cy="5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4558446" y="3098127"/>
            <a:ext cx="605962" cy="261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493440" y="0"/>
            <a:ext cx="4680000" cy="3098127"/>
          </a:xfrm>
          <a:prstGeom prst="rect">
            <a:avLst/>
          </a:prstGeom>
          <a:solidFill>
            <a:schemeClr val="accent2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73954" y="3673215"/>
            <a:ext cx="5318046" cy="2520000"/>
          </a:xfrm>
          <a:prstGeom prst="rect">
            <a:avLst/>
          </a:prstGeom>
          <a:solidFill>
            <a:schemeClr val="accent2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1161897" y="450868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093633" y="4660182"/>
            <a:ext cx="2978745" cy="159278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7948248" y="224289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879984" y="2394393"/>
            <a:ext cx="2978745" cy="101433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88900" y="3365997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75251" y="1108849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577277" y="1300899"/>
            <a:ext cx="2902589" cy="4415043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23860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horizonta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865679" y="947065"/>
            <a:ext cx="6386552" cy="416409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656998" y="2733943"/>
            <a:ext cx="4189983" cy="367017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65679" y="4752713"/>
            <a:ext cx="1997237" cy="5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4558446" y="3098127"/>
            <a:ext cx="605962" cy="261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493440" y="0"/>
            <a:ext cx="4680000" cy="3098127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5" name="img08.png"/>
          <p:cNvSpPr>
            <a:spLocks noGrp="1"/>
          </p:cNvSpPr>
          <p:nvPr>
            <p:ph type="pic" sz="quarter" idx="14" hasCustomPrompt="1"/>
          </p:nvPr>
        </p:nvSpPr>
        <p:spPr>
          <a:xfrm>
            <a:off x="6873954" y="3673215"/>
            <a:ext cx="5318046" cy="2520000"/>
          </a:xfrm>
          <a:prstGeom prst="rect">
            <a:avLst/>
          </a:prstGeom>
          <a:solidFill>
            <a:srgbClr val="8B8B8B">
              <a:alpha val="17000"/>
            </a:srgb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1161897" y="450868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093633" y="4660182"/>
            <a:ext cx="2978745" cy="159278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7948248" y="224289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879984" y="2394393"/>
            <a:ext cx="2978745" cy="101433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88900" y="3365997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75251" y="1108849"/>
            <a:ext cx="2983478" cy="871362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spc="400" baseline="0">
                <a:solidFill>
                  <a:srgbClr val="8B8B8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HEADLINE  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577277" y="1300899"/>
            <a:ext cx="2902589" cy="4415043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50808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horizontal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865679" y="947065"/>
            <a:ext cx="6386552" cy="416409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656998" y="2733943"/>
            <a:ext cx="4189983" cy="367017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65679" y="4752713"/>
            <a:ext cx="1997237" cy="5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4558446" y="3098127"/>
            <a:ext cx="605962" cy="261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Image"/>
          <p:cNvSpPr>
            <a:spLocks noGrp="1"/>
          </p:cNvSpPr>
          <p:nvPr>
            <p:ph type="pic" sz="quarter" idx="29" hasCustomPrompt="1"/>
          </p:nvPr>
        </p:nvSpPr>
        <p:spPr>
          <a:xfrm>
            <a:off x="6881614" y="3673215"/>
            <a:ext cx="5310386" cy="2520000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493440" y="0"/>
            <a:ext cx="4680000" cy="3098127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1161897" y="450868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093633" y="4660182"/>
            <a:ext cx="2978745" cy="159278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7948248" y="224289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879984" y="2394393"/>
            <a:ext cx="2978745" cy="101433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88900" y="3365997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577277" y="1300899"/>
            <a:ext cx="2902589" cy="4415043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75251" y="1108849"/>
            <a:ext cx="2983478" cy="871362"/>
          </a:xfrm>
          <a:prstGeom prst="rect">
            <a:avLst/>
          </a:prstGeo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spc="400" baseline="0">
                <a:solidFill>
                  <a:srgbClr val="8B8B8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HEADLINE  </a:t>
            </a:r>
          </a:p>
        </p:txBody>
      </p:sp>
    </p:spTree>
    <p:extLst>
      <p:ext uri="{BB962C8B-B14F-4D97-AF65-F5344CB8AC3E}">
        <p14:creationId xmlns:p14="http://schemas.microsoft.com/office/powerpoint/2010/main" val="38553575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and text horizontal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>
            <a:spLocks noChangeArrowheads="1"/>
          </p:cNvSpPr>
          <p:nvPr userDrawn="1"/>
        </p:nvSpPr>
        <p:spPr bwMode="auto">
          <a:xfrm>
            <a:off x="4865679" y="947065"/>
            <a:ext cx="6386552" cy="4164094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2" name="Rectangle"/>
          <p:cNvSpPr>
            <a:spLocks noChangeArrowheads="1"/>
          </p:cNvSpPr>
          <p:nvPr userDrawn="1"/>
        </p:nvSpPr>
        <p:spPr bwMode="auto">
          <a:xfrm>
            <a:off x="656998" y="2733943"/>
            <a:ext cx="4189983" cy="3670177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17" name="Textfeld 16"/>
          <p:cNvSpPr txBox="1"/>
          <p:nvPr userDrawn="1"/>
        </p:nvSpPr>
        <p:spPr>
          <a:xfrm>
            <a:off x="4865679" y="4752713"/>
            <a:ext cx="1997237" cy="576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feld 17"/>
          <p:cNvSpPr txBox="1"/>
          <p:nvPr userDrawn="1"/>
        </p:nvSpPr>
        <p:spPr>
          <a:xfrm>
            <a:off x="4558446" y="3098127"/>
            <a:ext cx="605962" cy="261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Image"/>
          <p:cNvSpPr>
            <a:spLocks noGrp="1"/>
          </p:cNvSpPr>
          <p:nvPr>
            <p:ph type="pic" sz="quarter" idx="29" hasCustomPrompt="1"/>
          </p:nvPr>
        </p:nvSpPr>
        <p:spPr>
          <a:xfrm>
            <a:off x="6881614" y="3673215"/>
            <a:ext cx="5310386" cy="2520000"/>
          </a:xfrm>
          <a:prstGeom prst="rect">
            <a:avLst/>
          </a:prstGeom>
          <a:solidFill>
            <a:schemeClr val="accent3">
              <a:alpha val="17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8B8B8B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164" name="img08.png"/>
          <p:cNvSpPr>
            <a:spLocks noGrp="1"/>
          </p:cNvSpPr>
          <p:nvPr>
            <p:ph type="pic" sz="quarter" idx="13" hasCustomPrompt="1"/>
          </p:nvPr>
        </p:nvSpPr>
        <p:spPr>
          <a:xfrm>
            <a:off x="493440" y="0"/>
            <a:ext cx="4680000" cy="3098127"/>
          </a:xfrm>
          <a:prstGeom prst="rect">
            <a:avLst/>
          </a:prstGeom>
          <a:solidFill>
            <a:schemeClr val="accent3">
              <a:alpha val="17000"/>
            </a:schemeClr>
          </a:solidFill>
        </p:spPr>
        <p:txBody>
          <a:bodyPr lIns="91439" tIns="45719" rIns="91439" bIns="45719" anchor="t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1" name="Line"/>
          <p:cNvSpPr>
            <a:spLocks noChangeShapeType="1"/>
          </p:cNvSpPr>
          <p:nvPr userDrawn="1"/>
        </p:nvSpPr>
        <p:spPr bwMode="auto">
          <a:xfrm>
            <a:off x="1161897" y="450868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093633" y="4660182"/>
            <a:ext cx="2978745" cy="1592786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30" name="Line"/>
          <p:cNvSpPr>
            <a:spLocks noChangeShapeType="1"/>
          </p:cNvSpPr>
          <p:nvPr userDrawn="1"/>
        </p:nvSpPr>
        <p:spPr bwMode="auto">
          <a:xfrm>
            <a:off x="7948248" y="2242899"/>
            <a:ext cx="1597819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26" hasCustomPrompt="1"/>
          </p:nvPr>
        </p:nvSpPr>
        <p:spPr>
          <a:xfrm>
            <a:off x="7879984" y="2394393"/>
            <a:ext cx="2978745" cy="101433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088900" y="3365997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28" name="Textplatzhalt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577277" y="1300899"/>
            <a:ext cx="2902589" cy="4415043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 hasCustomPrompt="1"/>
          </p:nvPr>
        </p:nvSpPr>
        <p:spPr>
          <a:xfrm>
            <a:off x="7875251" y="1108849"/>
            <a:ext cx="2983478" cy="87136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 spc="400" baseline="0">
                <a:solidFill>
                  <a:srgbClr val="8B8B8B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88992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2 conten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8217794" y="2397030"/>
            <a:ext cx="3254161" cy="35724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>
                <a:solidFill>
                  <a:srgbClr val="8B8B8B"/>
                </a:solidFill>
              </a:defRPr>
            </a:lvl2pPr>
            <a:lvl3pPr algn="r">
              <a:defRPr>
                <a:solidFill>
                  <a:srgbClr val="8B8B8B"/>
                </a:solidFill>
              </a:defRPr>
            </a:lvl3pPr>
            <a:lvl4pPr algn="r">
              <a:defRPr>
                <a:solidFill>
                  <a:srgbClr val="8B8B8B"/>
                </a:solidFill>
              </a:defRPr>
            </a:lvl4pPr>
            <a:lvl5pPr algn="r">
              <a:defRPr>
                <a:solidFill>
                  <a:srgbClr val="8B8B8B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217795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 algn="r">
              <a:buNone/>
              <a:defRPr sz="3200" cap="all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9764166" y="1975648"/>
            <a:ext cx="1597819" cy="0"/>
          </a:xfrm>
          <a:prstGeom prst="line">
            <a:avLst/>
          </a:prstGeom>
          <a:noFill/>
          <a:ln w="12700">
            <a:solidFill>
              <a:srgbClr val="8B8B8B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ircle"/>
          <p:cNvSpPr>
            <a:spLocks noChangeArrowheads="1"/>
          </p:cNvSpPr>
          <p:nvPr userDrawn="1"/>
        </p:nvSpPr>
        <p:spPr bwMode="auto">
          <a:xfrm>
            <a:off x="4364966" y="2397028"/>
            <a:ext cx="3554083" cy="3572449"/>
          </a:xfrm>
          <a:prstGeom prst="rect">
            <a:avLst/>
          </a:prstGeom>
          <a:solidFill>
            <a:schemeClr val="accent2">
              <a:lumMod val="20000"/>
              <a:lumOff val="8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5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4670819" y="2709128"/>
            <a:ext cx="2916171" cy="293124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97635" y="4371388"/>
            <a:ext cx="2112580" cy="2091558"/>
          </a:xfrm>
          <a:prstGeom prst="rect">
            <a:avLst/>
          </a:prstGeom>
          <a:solidFill>
            <a:srgbClr val="F5B5C9">
              <a:alpha val="58000"/>
            </a:srgb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57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2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8514" r="-34" b="20156"/>
          <a:stretch/>
        </p:blipFill>
        <p:spPr bwMode="auto">
          <a:xfrm>
            <a:off x="0" y="2695813"/>
            <a:ext cx="12204919" cy="41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66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2 content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rgbClr val="8B8B8B">
              <a:alpha val="76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8217794" y="2397030"/>
            <a:ext cx="3254161" cy="35724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>
                <a:solidFill>
                  <a:srgbClr val="8B8B8B"/>
                </a:solidFill>
              </a:defRPr>
            </a:lvl2pPr>
            <a:lvl3pPr algn="r">
              <a:defRPr>
                <a:solidFill>
                  <a:srgbClr val="8B8B8B"/>
                </a:solidFill>
              </a:defRPr>
            </a:lvl3pPr>
            <a:lvl4pPr algn="r">
              <a:defRPr>
                <a:solidFill>
                  <a:srgbClr val="8B8B8B"/>
                </a:solidFill>
              </a:defRPr>
            </a:lvl4pPr>
            <a:lvl5pPr algn="r">
              <a:defRPr>
                <a:solidFill>
                  <a:srgbClr val="8B8B8B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217795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 algn="r">
              <a:buNone/>
              <a:defRPr sz="3200" cap="all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9764166" y="1975648"/>
            <a:ext cx="1597819" cy="0"/>
          </a:xfrm>
          <a:prstGeom prst="line">
            <a:avLst/>
          </a:prstGeom>
          <a:noFill/>
          <a:ln w="12700">
            <a:solidFill>
              <a:srgbClr val="8B8B8B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ircle"/>
          <p:cNvSpPr>
            <a:spLocks noChangeArrowheads="1"/>
          </p:cNvSpPr>
          <p:nvPr userDrawn="1"/>
        </p:nvSpPr>
        <p:spPr bwMode="auto">
          <a:xfrm>
            <a:off x="4364966" y="2397028"/>
            <a:ext cx="3554083" cy="3572449"/>
          </a:xfrm>
          <a:prstGeom prst="rect">
            <a:avLst/>
          </a:prstGeom>
          <a:solidFill>
            <a:schemeClr val="accent2">
              <a:lumMod val="20000"/>
              <a:lumOff val="8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5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4670819" y="2709128"/>
            <a:ext cx="2916171" cy="293124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97635" y="4371388"/>
            <a:ext cx="2112580" cy="2091558"/>
          </a:xfrm>
          <a:prstGeom prst="rect">
            <a:avLst/>
          </a:prstGeom>
          <a:solidFill>
            <a:srgbClr val="F5B5C9">
              <a:alpha val="58000"/>
            </a:srgb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57249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2 conten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8217794" y="2397030"/>
            <a:ext cx="3254161" cy="35724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>
                <a:solidFill>
                  <a:srgbClr val="8B8B8B"/>
                </a:solidFill>
              </a:defRPr>
            </a:lvl2pPr>
            <a:lvl3pPr algn="r">
              <a:defRPr>
                <a:solidFill>
                  <a:srgbClr val="8B8B8B"/>
                </a:solidFill>
              </a:defRPr>
            </a:lvl3pPr>
            <a:lvl4pPr algn="r">
              <a:defRPr>
                <a:solidFill>
                  <a:srgbClr val="8B8B8B"/>
                </a:solidFill>
              </a:defRPr>
            </a:lvl4pPr>
            <a:lvl5pPr algn="r">
              <a:defRPr>
                <a:solidFill>
                  <a:srgbClr val="8B8B8B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217795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 algn="r">
              <a:buNone/>
              <a:defRPr sz="3200" cap="all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9764166" y="1975648"/>
            <a:ext cx="1597819" cy="0"/>
          </a:xfrm>
          <a:prstGeom prst="line">
            <a:avLst/>
          </a:prstGeom>
          <a:noFill/>
          <a:ln w="12700">
            <a:solidFill>
              <a:srgbClr val="8B8B8B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ircle"/>
          <p:cNvSpPr>
            <a:spLocks noChangeArrowheads="1"/>
          </p:cNvSpPr>
          <p:nvPr userDrawn="1"/>
        </p:nvSpPr>
        <p:spPr bwMode="auto">
          <a:xfrm>
            <a:off x="4364966" y="2397028"/>
            <a:ext cx="3554083" cy="3572449"/>
          </a:xfrm>
          <a:prstGeom prst="rect">
            <a:avLst/>
          </a:prstGeom>
          <a:solidFill>
            <a:schemeClr val="accent2">
              <a:lumMod val="20000"/>
              <a:lumOff val="8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5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4670819" y="2709128"/>
            <a:ext cx="2916171" cy="293124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97635" y="4371388"/>
            <a:ext cx="2112580" cy="2091558"/>
          </a:xfrm>
          <a:prstGeom prst="rect">
            <a:avLst/>
          </a:prstGeom>
          <a:solidFill>
            <a:schemeClr val="accent2">
              <a:alpha val="58000"/>
            </a:scheme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16268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2 contents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3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  <a:p>
            <a:pPr lvl="1"/>
            <a:endParaRPr lang="de-AT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4" name="Textplatzhalter 24"/>
          <p:cNvSpPr>
            <a:spLocks noGrp="1"/>
          </p:cNvSpPr>
          <p:nvPr>
            <p:ph type="body" sz="quarter" idx="26" hasCustomPrompt="1"/>
          </p:nvPr>
        </p:nvSpPr>
        <p:spPr>
          <a:xfrm>
            <a:off x="8217794" y="2397030"/>
            <a:ext cx="3254161" cy="35724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>
                <a:solidFill>
                  <a:srgbClr val="8B8B8B"/>
                </a:solidFill>
              </a:defRPr>
            </a:lvl2pPr>
            <a:lvl3pPr algn="r">
              <a:defRPr>
                <a:solidFill>
                  <a:srgbClr val="8B8B8B"/>
                </a:solidFill>
              </a:defRPr>
            </a:lvl3pPr>
            <a:lvl4pPr algn="r">
              <a:defRPr>
                <a:solidFill>
                  <a:srgbClr val="8B8B8B"/>
                </a:solidFill>
              </a:defRPr>
            </a:lvl4pPr>
            <a:lvl5pPr algn="r">
              <a:defRPr>
                <a:solidFill>
                  <a:srgbClr val="8B8B8B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5" name="Textplatzhalter 34"/>
          <p:cNvSpPr>
            <a:spLocks noGrp="1"/>
          </p:cNvSpPr>
          <p:nvPr>
            <p:ph type="body" sz="quarter" idx="27" hasCustomPrompt="1"/>
          </p:nvPr>
        </p:nvSpPr>
        <p:spPr>
          <a:xfrm>
            <a:off x="8217795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 algn="r">
              <a:buNone/>
              <a:defRPr sz="3200" cap="all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7" name="Line"/>
          <p:cNvSpPr>
            <a:spLocks noChangeShapeType="1"/>
          </p:cNvSpPr>
          <p:nvPr userDrawn="1"/>
        </p:nvSpPr>
        <p:spPr bwMode="auto">
          <a:xfrm>
            <a:off x="9764166" y="1975648"/>
            <a:ext cx="1597819" cy="0"/>
          </a:xfrm>
          <a:prstGeom prst="line">
            <a:avLst/>
          </a:prstGeom>
          <a:noFill/>
          <a:ln w="12700">
            <a:solidFill>
              <a:srgbClr val="8B8B8B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ircle"/>
          <p:cNvSpPr>
            <a:spLocks noChangeArrowheads="1"/>
          </p:cNvSpPr>
          <p:nvPr userDrawn="1"/>
        </p:nvSpPr>
        <p:spPr bwMode="auto">
          <a:xfrm>
            <a:off x="4364966" y="2397028"/>
            <a:ext cx="3554083" cy="3572449"/>
          </a:xfrm>
          <a:prstGeom prst="rect">
            <a:avLst/>
          </a:prstGeom>
          <a:solidFill>
            <a:schemeClr val="accent2">
              <a:lumMod val="20000"/>
              <a:lumOff val="80000"/>
              <a:alpha val="55685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25" name="Image"/>
          <p:cNvSpPr>
            <a:spLocks noGrp="1"/>
          </p:cNvSpPr>
          <p:nvPr>
            <p:ph type="pic" sz="quarter" idx="13" hasCustomPrompt="1"/>
          </p:nvPr>
        </p:nvSpPr>
        <p:spPr>
          <a:xfrm>
            <a:off x="4670819" y="2709128"/>
            <a:ext cx="2916171" cy="2931240"/>
          </a:xfrm>
          <a:prstGeom prst="rect">
            <a:avLst/>
          </a:prstGeom>
          <a:solidFill>
            <a:srgbClr val="E4EFF4"/>
          </a:solidFill>
        </p:spPr>
        <p:txBody>
          <a:bodyPr lIns="91439" tIns="45719" rIns="91439" bIns="45719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6697635" y="4371388"/>
            <a:ext cx="2112580" cy="2091558"/>
          </a:xfrm>
          <a:prstGeom prst="rect">
            <a:avLst/>
          </a:prstGeom>
          <a:solidFill>
            <a:schemeClr val="accent4">
              <a:alpha val="58000"/>
            </a:schemeClr>
          </a:solidFill>
        </p:spPr>
        <p:txBody>
          <a:bodyPr lIns="360000" tIns="1080000" rIns="360000" bIns="360000"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533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2577307" y="0"/>
            <a:ext cx="9614694" cy="6857999"/>
          </a:xfrm>
          <a:prstGeom prst="rect">
            <a:avLst/>
          </a:prstGeom>
          <a:solidFill>
            <a:srgbClr val="6286A4">
              <a:alpha val="20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Bildplatzhalt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731606" y="1777527"/>
            <a:ext cx="6410567" cy="5080471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7853" y="1777528"/>
            <a:ext cx="3451225" cy="28930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2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30694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on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>
            <a:spLocks noChangeArrowheads="1"/>
          </p:cNvSpPr>
          <p:nvPr userDrawn="1"/>
        </p:nvSpPr>
        <p:spPr bwMode="auto">
          <a:xfrm>
            <a:off x="2577307" y="0"/>
            <a:ext cx="9614694" cy="6858000"/>
          </a:xfrm>
          <a:prstGeom prst="rect">
            <a:avLst/>
          </a:prstGeom>
          <a:solidFill>
            <a:srgbClr val="8B8B8B">
              <a:alpha val="17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5" name="Bildplatzhalt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945256" y="1777528"/>
            <a:ext cx="6410567" cy="5080472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7853" y="1777528"/>
            <a:ext cx="3451225" cy="28930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056501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on pi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2577306" y="0"/>
            <a:ext cx="9614694" cy="6858000"/>
          </a:xfrm>
          <a:prstGeom prst="rect">
            <a:avLst/>
          </a:prstGeom>
          <a:solidFill>
            <a:srgbClr val="F5B5C9">
              <a:alpha val="20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Bildplatzhalt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945256" y="1777528"/>
            <a:ext cx="6410567" cy="5080472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7853" y="1777528"/>
            <a:ext cx="3451225" cy="28930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4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87047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on turquois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/>
          <p:cNvSpPr>
            <a:spLocks noChangeArrowheads="1"/>
          </p:cNvSpPr>
          <p:nvPr userDrawn="1"/>
        </p:nvSpPr>
        <p:spPr bwMode="auto">
          <a:xfrm>
            <a:off x="2577306" y="0"/>
            <a:ext cx="9614694" cy="6858000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/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  <p:sp>
        <p:nvSpPr>
          <p:cNvPr id="4" name="Bildplatzhalt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945256" y="1777528"/>
            <a:ext cx="6410567" cy="5080472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endParaRPr lang="de-AT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57853" y="1777528"/>
            <a:ext cx="3451225" cy="2893039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spc="2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45515" y="245836"/>
            <a:ext cx="6755080" cy="1143000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rIns="360000" anchor="ctr"/>
          <a:lstStyle>
            <a:lvl1pPr algn="l" defTabSz="412750" rtl="0" eaLnBrk="0" fontAlgn="base" hangingPunct="0">
              <a:spcBef>
                <a:spcPct val="0"/>
              </a:spcBef>
              <a:spcAft>
                <a:spcPct val="0"/>
              </a:spcAft>
              <a:defRPr lang="de-AT" sz="3200" spc="2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defRPr>
            </a:lvl1pPr>
          </a:lstStyle>
          <a:p>
            <a:r>
              <a:rPr lang="de-DE" dirty="0"/>
              <a:t>Headline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7948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pictur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9114183" y="0"/>
            <a:ext cx="3068278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4"/>
          <p:cNvSpPr>
            <a:spLocks noGrp="1"/>
          </p:cNvSpPr>
          <p:nvPr>
            <p:ph type="pic" idx="13" hasCustomPrompt="1"/>
          </p:nvPr>
        </p:nvSpPr>
        <p:spPr>
          <a:xfrm flipH="1">
            <a:off x="4774317" y="-250165"/>
            <a:ext cx="8190210" cy="7094538"/>
          </a:xfrm>
          <a:custGeom>
            <a:avLst/>
            <a:gdLst>
              <a:gd name="connsiteX0" fmla="*/ 16059256 w 16380420"/>
              <a:gd name="connsiteY0" fmla="*/ 6098675 h 14189076"/>
              <a:gd name="connsiteX1" fmla="*/ 16286886 w 16380420"/>
              <a:gd name="connsiteY1" fmla="*/ 6192612 h 14189076"/>
              <a:gd name="connsiteX2" fmla="*/ 16375210 w 16380420"/>
              <a:gd name="connsiteY2" fmla="*/ 6358325 h 14189076"/>
              <a:gd name="connsiteX3" fmla="*/ 16380420 w 16380420"/>
              <a:gd name="connsiteY3" fmla="*/ 6412594 h 14189076"/>
              <a:gd name="connsiteX4" fmla="*/ 16380420 w 16380420"/>
              <a:gd name="connsiteY4" fmla="*/ 6426718 h 14189076"/>
              <a:gd name="connsiteX5" fmla="*/ 16375210 w 16380420"/>
              <a:gd name="connsiteY5" fmla="*/ 6481014 h 14189076"/>
              <a:gd name="connsiteX6" fmla="*/ 16286886 w 16380420"/>
              <a:gd name="connsiteY6" fmla="*/ 6647189 h 14189076"/>
              <a:gd name="connsiteX7" fmla="*/ 8745398 w 16380420"/>
              <a:gd name="connsiteY7" fmla="*/ 14189076 h 14189076"/>
              <a:gd name="connsiteX8" fmla="*/ 7835639 w 16380420"/>
              <a:gd name="connsiteY8" fmla="*/ 14189076 h 14189076"/>
              <a:gd name="connsiteX9" fmla="*/ 15832387 w 16380420"/>
              <a:gd name="connsiteY9" fmla="*/ 6192612 h 14189076"/>
              <a:gd name="connsiteX10" fmla="*/ 16059256 w 16380420"/>
              <a:gd name="connsiteY10" fmla="*/ 6098675 h 14189076"/>
              <a:gd name="connsiteX11" fmla="*/ 16025759 w 16380420"/>
              <a:gd name="connsiteY11" fmla="*/ 5106097 h 14189076"/>
              <a:gd name="connsiteX12" fmla="*/ 16252628 w 16380420"/>
              <a:gd name="connsiteY12" fmla="*/ 5200034 h 14189076"/>
              <a:gd name="connsiteX13" fmla="*/ 16252628 w 16380420"/>
              <a:gd name="connsiteY13" fmla="*/ 5653953 h 14189076"/>
              <a:gd name="connsiteX14" fmla="*/ 7717636 w 16380420"/>
              <a:gd name="connsiteY14" fmla="*/ 14189076 h 14189076"/>
              <a:gd name="connsiteX15" fmla="*/ 6808638 w 16380420"/>
              <a:gd name="connsiteY15" fmla="*/ 14189076 h 14189076"/>
              <a:gd name="connsiteX16" fmla="*/ 15798129 w 16380420"/>
              <a:gd name="connsiteY16" fmla="*/ 5200034 h 14189076"/>
              <a:gd name="connsiteX17" fmla="*/ 16025759 w 16380420"/>
              <a:gd name="connsiteY17" fmla="*/ 5106097 h 14189076"/>
              <a:gd name="connsiteX18" fmla="*/ 15296429 w 16380420"/>
              <a:gd name="connsiteY18" fmla="*/ 4807207 h 14189076"/>
              <a:gd name="connsiteX19" fmla="*/ 15524059 w 16380420"/>
              <a:gd name="connsiteY19" fmla="*/ 4901144 h 14189076"/>
              <a:gd name="connsiteX20" fmla="*/ 15524059 w 16380420"/>
              <a:gd name="connsiteY20" fmla="*/ 5355720 h 14189076"/>
              <a:gd name="connsiteX21" fmla="*/ 6690636 w 16380420"/>
              <a:gd name="connsiteY21" fmla="*/ 14189076 h 14189076"/>
              <a:gd name="connsiteX22" fmla="*/ 5781638 w 16380420"/>
              <a:gd name="connsiteY22" fmla="*/ 14189076 h 14189076"/>
              <a:gd name="connsiteX23" fmla="*/ 15069560 w 16380420"/>
              <a:gd name="connsiteY23" fmla="*/ 4901144 h 14189076"/>
              <a:gd name="connsiteX24" fmla="*/ 15296429 w 16380420"/>
              <a:gd name="connsiteY24" fmla="*/ 4807207 h 14189076"/>
              <a:gd name="connsiteX25" fmla="*/ 14519136 w 16380420"/>
              <a:gd name="connsiteY25" fmla="*/ 4557584 h 14189076"/>
              <a:gd name="connsiteX26" fmla="*/ 14746005 w 16380420"/>
              <a:gd name="connsiteY26" fmla="*/ 4652178 h 14189076"/>
              <a:gd name="connsiteX27" fmla="*/ 14746005 w 16380420"/>
              <a:gd name="connsiteY27" fmla="*/ 5106754 h 14189076"/>
              <a:gd name="connsiteX28" fmla="*/ 5663635 w 16380420"/>
              <a:gd name="connsiteY28" fmla="*/ 14189076 h 14189076"/>
              <a:gd name="connsiteX29" fmla="*/ 4754637 w 16380420"/>
              <a:gd name="connsiteY29" fmla="*/ 14189076 h 14189076"/>
              <a:gd name="connsiteX30" fmla="*/ 14291506 w 16380420"/>
              <a:gd name="connsiteY30" fmla="*/ 4651521 h 14189076"/>
              <a:gd name="connsiteX31" fmla="*/ 14519136 w 16380420"/>
              <a:gd name="connsiteY31" fmla="*/ 4557584 h 14189076"/>
              <a:gd name="connsiteX32" fmla="*/ 14690430 w 16380420"/>
              <a:gd name="connsiteY32" fmla="*/ 3359395 h 14189076"/>
              <a:gd name="connsiteX33" fmla="*/ 14918060 w 16380420"/>
              <a:gd name="connsiteY33" fmla="*/ 3453989 h 14189076"/>
              <a:gd name="connsiteX34" fmla="*/ 14917299 w 16380420"/>
              <a:gd name="connsiteY34" fmla="*/ 3908565 h 14189076"/>
              <a:gd name="connsiteX35" fmla="*/ 5101792 w 16380420"/>
              <a:gd name="connsiteY35" fmla="*/ 13724647 h 14189076"/>
              <a:gd name="connsiteX36" fmla="*/ 4647293 w 16380420"/>
              <a:gd name="connsiteY36" fmla="*/ 13724647 h 14189076"/>
              <a:gd name="connsiteX37" fmla="*/ 4646532 w 16380420"/>
              <a:gd name="connsiteY37" fmla="*/ 13269414 h 14189076"/>
              <a:gd name="connsiteX38" fmla="*/ 14462799 w 16380420"/>
              <a:gd name="connsiteY38" fmla="*/ 3453989 h 14189076"/>
              <a:gd name="connsiteX39" fmla="*/ 14690430 w 16380420"/>
              <a:gd name="connsiteY39" fmla="*/ 3359395 h 14189076"/>
              <a:gd name="connsiteX40" fmla="*/ 13756308 w 16380420"/>
              <a:gd name="connsiteY40" fmla="*/ 3266772 h 14189076"/>
              <a:gd name="connsiteX41" fmla="*/ 13983177 w 16380420"/>
              <a:gd name="connsiteY41" fmla="*/ 3361366 h 14189076"/>
              <a:gd name="connsiteX42" fmla="*/ 13983177 w 16380420"/>
              <a:gd name="connsiteY42" fmla="*/ 3815285 h 14189076"/>
              <a:gd name="connsiteX43" fmla="*/ 4167671 w 16380420"/>
              <a:gd name="connsiteY43" fmla="*/ 13631366 h 14189076"/>
              <a:gd name="connsiteX44" fmla="*/ 3713172 w 16380420"/>
              <a:gd name="connsiteY44" fmla="*/ 13631366 h 14189076"/>
              <a:gd name="connsiteX45" fmla="*/ 3713172 w 16380420"/>
              <a:gd name="connsiteY45" fmla="*/ 13176791 h 14189076"/>
              <a:gd name="connsiteX46" fmla="*/ 13528678 w 16380420"/>
              <a:gd name="connsiteY46" fmla="*/ 3360709 h 14189076"/>
              <a:gd name="connsiteX47" fmla="*/ 13756308 w 16380420"/>
              <a:gd name="connsiteY47" fmla="*/ 3266772 h 14189076"/>
              <a:gd name="connsiteX48" fmla="*/ 12978254 w 16380420"/>
              <a:gd name="connsiteY48" fmla="*/ 3017149 h 14189076"/>
              <a:gd name="connsiteX49" fmla="*/ 13205885 w 16380420"/>
              <a:gd name="connsiteY49" fmla="*/ 3111744 h 14189076"/>
              <a:gd name="connsiteX50" fmla="*/ 13205885 w 16380420"/>
              <a:gd name="connsiteY50" fmla="*/ 3565663 h 14189076"/>
              <a:gd name="connsiteX51" fmla="*/ 3389617 w 16380420"/>
              <a:gd name="connsiteY51" fmla="*/ 13381744 h 14189076"/>
              <a:gd name="connsiteX52" fmla="*/ 2935879 w 16380420"/>
              <a:gd name="connsiteY52" fmla="*/ 13381744 h 14189076"/>
              <a:gd name="connsiteX53" fmla="*/ 2935879 w 16380420"/>
              <a:gd name="connsiteY53" fmla="*/ 12927168 h 14189076"/>
              <a:gd name="connsiteX54" fmla="*/ 12751386 w 16380420"/>
              <a:gd name="connsiteY54" fmla="*/ 3111744 h 14189076"/>
              <a:gd name="connsiteX55" fmla="*/ 12978254 w 16380420"/>
              <a:gd name="connsiteY55" fmla="*/ 3017149 h 14189076"/>
              <a:gd name="connsiteX56" fmla="*/ 13403824 w 16380420"/>
              <a:gd name="connsiteY56" fmla="*/ 1564740 h 14189076"/>
              <a:gd name="connsiteX57" fmla="*/ 13631454 w 16380420"/>
              <a:gd name="connsiteY57" fmla="*/ 1658677 h 14189076"/>
              <a:gd name="connsiteX58" fmla="*/ 13631454 w 16380420"/>
              <a:gd name="connsiteY58" fmla="*/ 2113253 h 14189076"/>
              <a:gd name="connsiteX59" fmla="*/ 3815186 w 16380420"/>
              <a:gd name="connsiteY59" fmla="*/ 11929334 h 14189076"/>
              <a:gd name="connsiteX60" fmla="*/ 3360687 w 16380420"/>
              <a:gd name="connsiteY60" fmla="*/ 11929334 h 14189076"/>
              <a:gd name="connsiteX61" fmla="*/ 3360687 w 16380420"/>
              <a:gd name="connsiteY61" fmla="*/ 11474758 h 14189076"/>
              <a:gd name="connsiteX62" fmla="*/ 13176955 w 16380420"/>
              <a:gd name="connsiteY62" fmla="*/ 1658677 h 14189076"/>
              <a:gd name="connsiteX63" fmla="*/ 13403824 w 16380420"/>
              <a:gd name="connsiteY63" fmla="*/ 1564740 h 14189076"/>
              <a:gd name="connsiteX64" fmla="*/ 12723979 w 16380420"/>
              <a:gd name="connsiteY64" fmla="*/ 1217896 h 14189076"/>
              <a:gd name="connsiteX65" fmla="*/ 12951609 w 16380420"/>
              <a:gd name="connsiteY65" fmla="*/ 1311833 h 14189076"/>
              <a:gd name="connsiteX66" fmla="*/ 12951609 w 16380420"/>
              <a:gd name="connsiteY66" fmla="*/ 1766409 h 14189076"/>
              <a:gd name="connsiteX67" fmla="*/ 3135341 w 16380420"/>
              <a:gd name="connsiteY67" fmla="*/ 11581833 h 14189076"/>
              <a:gd name="connsiteX68" fmla="*/ 2680842 w 16380420"/>
              <a:gd name="connsiteY68" fmla="*/ 11581833 h 14189076"/>
              <a:gd name="connsiteX69" fmla="*/ 2680842 w 16380420"/>
              <a:gd name="connsiteY69" fmla="*/ 11127257 h 14189076"/>
              <a:gd name="connsiteX70" fmla="*/ 12497110 w 16380420"/>
              <a:gd name="connsiteY70" fmla="*/ 1311833 h 14189076"/>
              <a:gd name="connsiteX71" fmla="*/ 12723979 w 16380420"/>
              <a:gd name="connsiteY71" fmla="*/ 1217896 h 14189076"/>
              <a:gd name="connsiteX72" fmla="*/ 10137064 w 16380420"/>
              <a:gd name="connsiteY72" fmla="*/ 723249 h 14189076"/>
              <a:gd name="connsiteX73" fmla="*/ 10364694 w 16380420"/>
              <a:gd name="connsiteY73" fmla="*/ 817843 h 14189076"/>
              <a:gd name="connsiteX74" fmla="*/ 10364694 w 16380420"/>
              <a:gd name="connsiteY74" fmla="*/ 1272419 h 14189076"/>
              <a:gd name="connsiteX75" fmla="*/ 548426 w 16380420"/>
              <a:gd name="connsiteY75" fmla="*/ 11087843 h 14189076"/>
              <a:gd name="connsiteX76" fmla="*/ 93927 w 16380420"/>
              <a:gd name="connsiteY76" fmla="*/ 11087843 h 14189076"/>
              <a:gd name="connsiteX77" fmla="*/ 93927 w 16380420"/>
              <a:gd name="connsiteY77" fmla="*/ 10633267 h 14189076"/>
              <a:gd name="connsiteX78" fmla="*/ 9910195 w 16380420"/>
              <a:gd name="connsiteY78" fmla="*/ 817843 h 14189076"/>
              <a:gd name="connsiteX79" fmla="*/ 10137064 w 16380420"/>
              <a:gd name="connsiteY79" fmla="*/ 723249 h 14189076"/>
              <a:gd name="connsiteX80" fmla="*/ 11403876 w 16380420"/>
              <a:gd name="connsiteY80" fmla="*/ 484137 h 14189076"/>
              <a:gd name="connsiteX81" fmla="*/ 11631506 w 16380420"/>
              <a:gd name="connsiteY81" fmla="*/ 578074 h 14189076"/>
              <a:gd name="connsiteX82" fmla="*/ 11630744 w 16380420"/>
              <a:gd name="connsiteY82" fmla="*/ 1032650 h 14189076"/>
              <a:gd name="connsiteX83" fmla="*/ 1815238 w 16380420"/>
              <a:gd name="connsiteY83" fmla="*/ 10848731 h 14189076"/>
              <a:gd name="connsiteX84" fmla="*/ 1360739 w 16380420"/>
              <a:gd name="connsiteY84" fmla="*/ 10848731 h 14189076"/>
              <a:gd name="connsiteX85" fmla="*/ 1359978 w 16380420"/>
              <a:gd name="connsiteY85" fmla="*/ 10393498 h 14189076"/>
              <a:gd name="connsiteX86" fmla="*/ 11176245 w 16380420"/>
              <a:gd name="connsiteY86" fmla="*/ 578074 h 14189076"/>
              <a:gd name="connsiteX87" fmla="*/ 11403876 w 16380420"/>
              <a:gd name="connsiteY87" fmla="*/ 484137 h 14189076"/>
              <a:gd name="connsiteX88" fmla="*/ 12915066 w 16380420"/>
              <a:gd name="connsiteY88" fmla="*/ 0 h 14189076"/>
              <a:gd name="connsiteX89" fmla="*/ 13142696 w 16380420"/>
              <a:gd name="connsiteY89" fmla="*/ 93937 h 14189076"/>
              <a:gd name="connsiteX90" fmla="*/ 13141935 w 16380420"/>
              <a:gd name="connsiteY90" fmla="*/ 548513 h 14189076"/>
              <a:gd name="connsiteX91" fmla="*/ 3326429 w 16380420"/>
              <a:gd name="connsiteY91" fmla="*/ 10364594 h 14189076"/>
              <a:gd name="connsiteX92" fmla="*/ 2871929 w 16380420"/>
              <a:gd name="connsiteY92" fmla="*/ 10364594 h 14189076"/>
              <a:gd name="connsiteX93" fmla="*/ 2871929 w 16380420"/>
              <a:gd name="connsiteY93" fmla="*/ 9909362 h 14189076"/>
              <a:gd name="connsiteX94" fmla="*/ 12687436 w 16380420"/>
              <a:gd name="connsiteY94" fmla="*/ 93937 h 14189076"/>
              <a:gd name="connsiteX95" fmla="*/ 12915066 w 16380420"/>
              <a:gd name="connsiteY95" fmla="*/ 0 h 141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80420" h="14189076">
                <a:moveTo>
                  <a:pt x="16059256" y="6098675"/>
                </a:moveTo>
                <a:cubicBezTo>
                  <a:pt x="16141477" y="6098675"/>
                  <a:pt x="16224459" y="6130207"/>
                  <a:pt x="16286886" y="6192612"/>
                </a:cubicBezTo>
                <a:cubicBezTo>
                  <a:pt x="16333992" y="6239663"/>
                  <a:pt x="16363433" y="6297614"/>
                  <a:pt x="16375210" y="6358325"/>
                </a:cubicBezTo>
                <a:lnTo>
                  <a:pt x="16380420" y="6412594"/>
                </a:lnTo>
                <a:lnTo>
                  <a:pt x="16380420" y="6426718"/>
                </a:lnTo>
                <a:lnTo>
                  <a:pt x="16375210" y="6481014"/>
                </a:lnTo>
                <a:cubicBezTo>
                  <a:pt x="16363433" y="6541787"/>
                  <a:pt x="16333992" y="6599892"/>
                  <a:pt x="16286886" y="6647189"/>
                </a:cubicBezTo>
                <a:lnTo>
                  <a:pt x="8745398" y="14189076"/>
                </a:lnTo>
                <a:lnTo>
                  <a:pt x="7835639" y="14189076"/>
                </a:lnTo>
                <a:lnTo>
                  <a:pt x="15832387" y="6192612"/>
                </a:lnTo>
                <a:cubicBezTo>
                  <a:pt x="15895576" y="6129550"/>
                  <a:pt x="15977035" y="6098018"/>
                  <a:pt x="16059256" y="6098675"/>
                </a:cubicBezTo>
                <a:close/>
                <a:moveTo>
                  <a:pt x="16025759" y="5106097"/>
                </a:moveTo>
                <a:cubicBezTo>
                  <a:pt x="16107980" y="5106097"/>
                  <a:pt x="16190201" y="5136971"/>
                  <a:pt x="16252628" y="5200034"/>
                </a:cubicBezTo>
                <a:cubicBezTo>
                  <a:pt x="16378243" y="5325502"/>
                  <a:pt x="16378243" y="5528485"/>
                  <a:pt x="16252628" y="5653953"/>
                </a:cubicBezTo>
                <a:lnTo>
                  <a:pt x="7717636" y="14189076"/>
                </a:lnTo>
                <a:lnTo>
                  <a:pt x="6808638" y="14189076"/>
                </a:lnTo>
                <a:lnTo>
                  <a:pt x="15798129" y="5200034"/>
                </a:lnTo>
                <a:cubicBezTo>
                  <a:pt x="15860556" y="5136971"/>
                  <a:pt x="15942777" y="5106097"/>
                  <a:pt x="16025759" y="5106097"/>
                </a:cubicBezTo>
                <a:close/>
                <a:moveTo>
                  <a:pt x="15296429" y="4807207"/>
                </a:moveTo>
                <a:cubicBezTo>
                  <a:pt x="15378649" y="4807207"/>
                  <a:pt x="15461632" y="4838738"/>
                  <a:pt x="15524059" y="4901144"/>
                </a:cubicBezTo>
                <a:cubicBezTo>
                  <a:pt x="15649674" y="5027269"/>
                  <a:pt x="15649674" y="5230251"/>
                  <a:pt x="15524059" y="5355720"/>
                </a:cubicBezTo>
                <a:lnTo>
                  <a:pt x="6690636" y="14189076"/>
                </a:lnTo>
                <a:lnTo>
                  <a:pt x="5781638" y="14189076"/>
                </a:lnTo>
                <a:lnTo>
                  <a:pt x="15069560" y="4901144"/>
                </a:lnTo>
                <a:cubicBezTo>
                  <a:pt x="15131987" y="4838738"/>
                  <a:pt x="15214208" y="4807207"/>
                  <a:pt x="15296429" y="4807207"/>
                </a:cubicBezTo>
                <a:close/>
                <a:moveTo>
                  <a:pt x="14519136" y="4557584"/>
                </a:moveTo>
                <a:cubicBezTo>
                  <a:pt x="14601357" y="4557584"/>
                  <a:pt x="14683578" y="4589115"/>
                  <a:pt x="14746005" y="4652178"/>
                </a:cubicBezTo>
                <a:cubicBezTo>
                  <a:pt x="14871620" y="4777646"/>
                  <a:pt x="14871620" y="4981286"/>
                  <a:pt x="14746005" y="5106754"/>
                </a:cubicBezTo>
                <a:lnTo>
                  <a:pt x="5663635" y="14189076"/>
                </a:lnTo>
                <a:lnTo>
                  <a:pt x="4754637" y="14189076"/>
                </a:lnTo>
                <a:lnTo>
                  <a:pt x="14291506" y="4651521"/>
                </a:lnTo>
                <a:cubicBezTo>
                  <a:pt x="14354694" y="4589115"/>
                  <a:pt x="14436915" y="4557584"/>
                  <a:pt x="14519136" y="4557584"/>
                </a:cubicBezTo>
                <a:close/>
                <a:moveTo>
                  <a:pt x="14690430" y="3359395"/>
                </a:moveTo>
                <a:cubicBezTo>
                  <a:pt x="14772651" y="3359395"/>
                  <a:pt x="14854872" y="3390927"/>
                  <a:pt x="14918060" y="3453989"/>
                </a:cubicBezTo>
                <a:cubicBezTo>
                  <a:pt x="15042914" y="3579458"/>
                  <a:pt x="15042914" y="3783097"/>
                  <a:pt x="14917299" y="3908565"/>
                </a:cubicBezTo>
                <a:lnTo>
                  <a:pt x="5101792" y="13724647"/>
                </a:lnTo>
                <a:cubicBezTo>
                  <a:pt x="4976177" y="13850115"/>
                  <a:pt x="4772908" y="13850115"/>
                  <a:pt x="4647293" y="13724647"/>
                </a:cubicBezTo>
                <a:cubicBezTo>
                  <a:pt x="4521678" y="13598521"/>
                  <a:pt x="4521678" y="13394882"/>
                  <a:pt x="4646532" y="13269414"/>
                </a:cubicBezTo>
                <a:lnTo>
                  <a:pt x="14462799" y="3453989"/>
                </a:lnTo>
                <a:cubicBezTo>
                  <a:pt x="14525988" y="3390927"/>
                  <a:pt x="14608209" y="3359395"/>
                  <a:pt x="14690430" y="3359395"/>
                </a:cubicBezTo>
                <a:close/>
                <a:moveTo>
                  <a:pt x="13756308" y="3266772"/>
                </a:moveTo>
                <a:cubicBezTo>
                  <a:pt x="13838529" y="3266772"/>
                  <a:pt x="13920750" y="3298304"/>
                  <a:pt x="13983177" y="3361366"/>
                </a:cubicBezTo>
                <a:cubicBezTo>
                  <a:pt x="14108793" y="3486834"/>
                  <a:pt x="14108793" y="3689817"/>
                  <a:pt x="13983177" y="3815285"/>
                </a:cubicBezTo>
                <a:lnTo>
                  <a:pt x="4167671" y="13631366"/>
                </a:lnTo>
                <a:cubicBezTo>
                  <a:pt x="4042055" y="13756835"/>
                  <a:pt x="3838787" y="13756835"/>
                  <a:pt x="3713172" y="13631366"/>
                </a:cubicBezTo>
                <a:cubicBezTo>
                  <a:pt x="3587556" y="13505898"/>
                  <a:pt x="3587556" y="13302259"/>
                  <a:pt x="3713172" y="13176791"/>
                </a:cubicBezTo>
                <a:lnTo>
                  <a:pt x="13528678" y="3360709"/>
                </a:lnTo>
                <a:cubicBezTo>
                  <a:pt x="13591866" y="3297647"/>
                  <a:pt x="13674087" y="3266772"/>
                  <a:pt x="13756308" y="3266772"/>
                </a:cubicBezTo>
                <a:close/>
                <a:moveTo>
                  <a:pt x="12978254" y="3017149"/>
                </a:moveTo>
                <a:cubicBezTo>
                  <a:pt x="13060475" y="3017807"/>
                  <a:pt x="13143458" y="3048681"/>
                  <a:pt x="13205885" y="3111744"/>
                </a:cubicBezTo>
                <a:cubicBezTo>
                  <a:pt x="13331500" y="3237212"/>
                  <a:pt x="13331500" y="3440194"/>
                  <a:pt x="13205885" y="3565663"/>
                </a:cubicBezTo>
                <a:lnTo>
                  <a:pt x="3389617" y="13381744"/>
                </a:lnTo>
                <a:cubicBezTo>
                  <a:pt x="3264763" y="13507212"/>
                  <a:pt x="3060733" y="13507212"/>
                  <a:pt x="2935879" y="13381744"/>
                </a:cubicBezTo>
                <a:cubicBezTo>
                  <a:pt x="2810264" y="13256276"/>
                  <a:pt x="2810264" y="13052636"/>
                  <a:pt x="2935879" y="12927168"/>
                </a:cubicBezTo>
                <a:lnTo>
                  <a:pt x="12751386" y="3111744"/>
                </a:lnTo>
                <a:cubicBezTo>
                  <a:pt x="12813813" y="3048681"/>
                  <a:pt x="12896034" y="3017149"/>
                  <a:pt x="12978254" y="3017149"/>
                </a:cubicBezTo>
                <a:close/>
                <a:moveTo>
                  <a:pt x="13403824" y="1564740"/>
                </a:moveTo>
                <a:cubicBezTo>
                  <a:pt x="13486045" y="1564740"/>
                  <a:pt x="13569027" y="1596271"/>
                  <a:pt x="13631454" y="1658677"/>
                </a:cubicBezTo>
                <a:cubicBezTo>
                  <a:pt x="13757070" y="1784145"/>
                  <a:pt x="13757070" y="1987785"/>
                  <a:pt x="13631454" y="2113253"/>
                </a:cubicBezTo>
                <a:lnTo>
                  <a:pt x="3815186" y="11929334"/>
                </a:lnTo>
                <a:cubicBezTo>
                  <a:pt x="3689571" y="12054802"/>
                  <a:pt x="3486303" y="12054802"/>
                  <a:pt x="3360687" y="11929334"/>
                </a:cubicBezTo>
                <a:cubicBezTo>
                  <a:pt x="3235072" y="11803866"/>
                  <a:pt x="3235072" y="11600227"/>
                  <a:pt x="3360687" y="11474758"/>
                </a:cubicBezTo>
                <a:lnTo>
                  <a:pt x="13176955" y="1658677"/>
                </a:lnTo>
                <a:cubicBezTo>
                  <a:pt x="13239382" y="1596271"/>
                  <a:pt x="13321603" y="1564740"/>
                  <a:pt x="13403824" y="1564740"/>
                </a:cubicBezTo>
                <a:close/>
                <a:moveTo>
                  <a:pt x="12723979" y="1217896"/>
                </a:moveTo>
                <a:cubicBezTo>
                  <a:pt x="12806200" y="1217896"/>
                  <a:pt x="12889182" y="1248770"/>
                  <a:pt x="12951609" y="1311833"/>
                </a:cubicBezTo>
                <a:cubicBezTo>
                  <a:pt x="13077224" y="1437301"/>
                  <a:pt x="13077224" y="1640941"/>
                  <a:pt x="12951609" y="1766409"/>
                </a:cubicBezTo>
                <a:lnTo>
                  <a:pt x="3135341" y="11581833"/>
                </a:lnTo>
                <a:cubicBezTo>
                  <a:pt x="3009726" y="11707302"/>
                  <a:pt x="2806457" y="11707302"/>
                  <a:pt x="2680842" y="11581833"/>
                </a:cubicBezTo>
                <a:cubicBezTo>
                  <a:pt x="2555226" y="11456365"/>
                  <a:pt x="2555226" y="11253382"/>
                  <a:pt x="2680842" y="11127257"/>
                </a:cubicBezTo>
                <a:lnTo>
                  <a:pt x="12497110" y="1311833"/>
                </a:lnTo>
                <a:cubicBezTo>
                  <a:pt x="12559537" y="1248770"/>
                  <a:pt x="12641758" y="1217896"/>
                  <a:pt x="12723979" y="1217896"/>
                </a:cubicBezTo>
                <a:close/>
                <a:moveTo>
                  <a:pt x="10137064" y="723249"/>
                </a:moveTo>
                <a:cubicBezTo>
                  <a:pt x="10219285" y="723249"/>
                  <a:pt x="10302267" y="754780"/>
                  <a:pt x="10364694" y="817843"/>
                </a:cubicBezTo>
                <a:cubicBezTo>
                  <a:pt x="10490309" y="943311"/>
                  <a:pt x="10489548" y="1146951"/>
                  <a:pt x="10364694" y="1272419"/>
                </a:cubicBezTo>
                <a:lnTo>
                  <a:pt x="548426" y="11087843"/>
                </a:lnTo>
                <a:cubicBezTo>
                  <a:pt x="422811" y="11213311"/>
                  <a:pt x="219543" y="11213311"/>
                  <a:pt x="93927" y="11087843"/>
                </a:cubicBezTo>
                <a:cubicBezTo>
                  <a:pt x="-30927" y="10962375"/>
                  <a:pt x="-31688" y="10758735"/>
                  <a:pt x="93927" y="10633267"/>
                </a:cubicBezTo>
                <a:lnTo>
                  <a:pt x="9910195" y="817843"/>
                </a:lnTo>
                <a:cubicBezTo>
                  <a:pt x="9972622" y="754780"/>
                  <a:pt x="10054843" y="723249"/>
                  <a:pt x="10137064" y="723249"/>
                </a:cubicBezTo>
                <a:close/>
                <a:moveTo>
                  <a:pt x="11403876" y="484137"/>
                </a:moveTo>
                <a:cubicBezTo>
                  <a:pt x="11486096" y="484137"/>
                  <a:pt x="11568317" y="515668"/>
                  <a:pt x="11631506" y="578074"/>
                </a:cubicBezTo>
                <a:cubicBezTo>
                  <a:pt x="11756360" y="703542"/>
                  <a:pt x="11756360" y="907181"/>
                  <a:pt x="11630744" y="1032650"/>
                </a:cubicBezTo>
                <a:lnTo>
                  <a:pt x="1815238" y="10848731"/>
                </a:lnTo>
                <a:cubicBezTo>
                  <a:pt x="1689623" y="10974199"/>
                  <a:pt x="1486354" y="10974199"/>
                  <a:pt x="1360739" y="10848731"/>
                </a:cubicBezTo>
                <a:cubicBezTo>
                  <a:pt x="1235124" y="10723263"/>
                  <a:pt x="1235124" y="10519623"/>
                  <a:pt x="1359978" y="10393498"/>
                </a:cubicBezTo>
                <a:lnTo>
                  <a:pt x="11176245" y="578074"/>
                </a:lnTo>
                <a:cubicBezTo>
                  <a:pt x="11239434" y="515668"/>
                  <a:pt x="11321655" y="484137"/>
                  <a:pt x="11403876" y="484137"/>
                </a:cubicBezTo>
                <a:close/>
                <a:moveTo>
                  <a:pt x="12915066" y="0"/>
                </a:moveTo>
                <a:cubicBezTo>
                  <a:pt x="12997287" y="0"/>
                  <a:pt x="13079508" y="31532"/>
                  <a:pt x="13142696" y="93937"/>
                </a:cubicBezTo>
                <a:cubicBezTo>
                  <a:pt x="13268312" y="219405"/>
                  <a:pt x="13267550" y="423045"/>
                  <a:pt x="13141935" y="548513"/>
                </a:cubicBezTo>
                <a:lnTo>
                  <a:pt x="3326429" y="10364594"/>
                </a:lnTo>
                <a:cubicBezTo>
                  <a:pt x="3200813" y="10490063"/>
                  <a:pt x="2997545" y="10490063"/>
                  <a:pt x="2871929" y="10364594"/>
                </a:cubicBezTo>
                <a:cubicBezTo>
                  <a:pt x="2746314" y="10239126"/>
                  <a:pt x="2746314" y="10034830"/>
                  <a:pt x="2871929" y="9909362"/>
                </a:cubicBezTo>
                <a:lnTo>
                  <a:pt x="12687436" y="93937"/>
                </a:lnTo>
                <a:cubicBezTo>
                  <a:pt x="12750624" y="31532"/>
                  <a:pt x="12832845" y="0"/>
                  <a:pt x="1291506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9526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pictur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9084365" y="1"/>
            <a:ext cx="3107635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rgbClr val="8B8B8B">
              <a:alpha val="76000"/>
            </a:srgb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4"/>
          <p:cNvSpPr>
            <a:spLocks noGrp="1"/>
          </p:cNvSpPr>
          <p:nvPr>
            <p:ph type="pic" idx="13" hasCustomPrompt="1"/>
          </p:nvPr>
        </p:nvSpPr>
        <p:spPr>
          <a:xfrm flipH="1">
            <a:off x="4774317" y="-250165"/>
            <a:ext cx="8190210" cy="7094538"/>
          </a:xfrm>
          <a:custGeom>
            <a:avLst/>
            <a:gdLst>
              <a:gd name="connsiteX0" fmla="*/ 16059256 w 16380420"/>
              <a:gd name="connsiteY0" fmla="*/ 6098675 h 14189076"/>
              <a:gd name="connsiteX1" fmla="*/ 16286886 w 16380420"/>
              <a:gd name="connsiteY1" fmla="*/ 6192612 h 14189076"/>
              <a:gd name="connsiteX2" fmla="*/ 16375210 w 16380420"/>
              <a:gd name="connsiteY2" fmla="*/ 6358325 h 14189076"/>
              <a:gd name="connsiteX3" fmla="*/ 16380420 w 16380420"/>
              <a:gd name="connsiteY3" fmla="*/ 6412594 h 14189076"/>
              <a:gd name="connsiteX4" fmla="*/ 16380420 w 16380420"/>
              <a:gd name="connsiteY4" fmla="*/ 6426718 h 14189076"/>
              <a:gd name="connsiteX5" fmla="*/ 16375210 w 16380420"/>
              <a:gd name="connsiteY5" fmla="*/ 6481014 h 14189076"/>
              <a:gd name="connsiteX6" fmla="*/ 16286886 w 16380420"/>
              <a:gd name="connsiteY6" fmla="*/ 6647189 h 14189076"/>
              <a:gd name="connsiteX7" fmla="*/ 8745398 w 16380420"/>
              <a:gd name="connsiteY7" fmla="*/ 14189076 h 14189076"/>
              <a:gd name="connsiteX8" fmla="*/ 7835639 w 16380420"/>
              <a:gd name="connsiteY8" fmla="*/ 14189076 h 14189076"/>
              <a:gd name="connsiteX9" fmla="*/ 15832387 w 16380420"/>
              <a:gd name="connsiteY9" fmla="*/ 6192612 h 14189076"/>
              <a:gd name="connsiteX10" fmla="*/ 16059256 w 16380420"/>
              <a:gd name="connsiteY10" fmla="*/ 6098675 h 14189076"/>
              <a:gd name="connsiteX11" fmla="*/ 16025759 w 16380420"/>
              <a:gd name="connsiteY11" fmla="*/ 5106097 h 14189076"/>
              <a:gd name="connsiteX12" fmla="*/ 16252628 w 16380420"/>
              <a:gd name="connsiteY12" fmla="*/ 5200034 h 14189076"/>
              <a:gd name="connsiteX13" fmla="*/ 16252628 w 16380420"/>
              <a:gd name="connsiteY13" fmla="*/ 5653953 h 14189076"/>
              <a:gd name="connsiteX14" fmla="*/ 7717636 w 16380420"/>
              <a:gd name="connsiteY14" fmla="*/ 14189076 h 14189076"/>
              <a:gd name="connsiteX15" fmla="*/ 6808638 w 16380420"/>
              <a:gd name="connsiteY15" fmla="*/ 14189076 h 14189076"/>
              <a:gd name="connsiteX16" fmla="*/ 15798129 w 16380420"/>
              <a:gd name="connsiteY16" fmla="*/ 5200034 h 14189076"/>
              <a:gd name="connsiteX17" fmla="*/ 16025759 w 16380420"/>
              <a:gd name="connsiteY17" fmla="*/ 5106097 h 14189076"/>
              <a:gd name="connsiteX18" fmla="*/ 15296429 w 16380420"/>
              <a:gd name="connsiteY18" fmla="*/ 4807207 h 14189076"/>
              <a:gd name="connsiteX19" fmla="*/ 15524059 w 16380420"/>
              <a:gd name="connsiteY19" fmla="*/ 4901144 h 14189076"/>
              <a:gd name="connsiteX20" fmla="*/ 15524059 w 16380420"/>
              <a:gd name="connsiteY20" fmla="*/ 5355720 h 14189076"/>
              <a:gd name="connsiteX21" fmla="*/ 6690636 w 16380420"/>
              <a:gd name="connsiteY21" fmla="*/ 14189076 h 14189076"/>
              <a:gd name="connsiteX22" fmla="*/ 5781638 w 16380420"/>
              <a:gd name="connsiteY22" fmla="*/ 14189076 h 14189076"/>
              <a:gd name="connsiteX23" fmla="*/ 15069560 w 16380420"/>
              <a:gd name="connsiteY23" fmla="*/ 4901144 h 14189076"/>
              <a:gd name="connsiteX24" fmla="*/ 15296429 w 16380420"/>
              <a:gd name="connsiteY24" fmla="*/ 4807207 h 14189076"/>
              <a:gd name="connsiteX25" fmla="*/ 14519136 w 16380420"/>
              <a:gd name="connsiteY25" fmla="*/ 4557584 h 14189076"/>
              <a:gd name="connsiteX26" fmla="*/ 14746005 w 16380420"/>
              <a:gd name="connsiteY26" fmla="*/ 4652178 h 14189076"/>
              <a:gd name="connsiteX27" fmla="*/ 14746005 w 16380420"/>
              <a:gd name="connsiteY27" fmla="*/ 5106754 h 14189076"/>
              <a:gd name="connsiteX28" fmla="*/ 5663635 w 16380420"/>
              <a:gd name="connsiteY28" fmla="*/ 14189076 h 14189076"/>
              <a:gd name="connsiteX29" fmla="*/ 4754637 w 16380420"/>
              <a:gd name="connsiteY29" fmla="*/ 14189076 h 14189076"/>
              <a:gd name="connsiteX30" fmla="*/ 14291506 w 16380420"/>
              <a:gd name="connsiteY30" fmla="*/ 4651521 h 14189076"/>
              <a:gd name="connsiteX31" fmla="*/ 14519136 w 16380420"/>
              <a:gd name="connsiteY31" fmla="*/ 4557584 h 14189076"/>
              <a:gd name="connsiteX32" fmla="*/ 14690430 w 16380420"/>
              <a:gd name="connsiteY32" fmla="*/ 3359395 h 14189076"/>
              <a:gd name="connsiteX33" fmla="*/ 14918060 w 16380420"/>
              <a:gd name="connsiteY33" fmla="*/ 3453989 h 14189076"/>
              <a:gd name="connsiteX34" fmla="*/ 14917299 w 16380420"/>
              <a:gd name="connsiteY34" fmla="*/ 3908565 h 14189076"/>
              <a:gd name="connsiteX35" fmla="*/ 5101792 w 16380420"/>
              <a:gd name="connsiteY35" fmla="*/ 13724647 h 14189076"/>
              <a:gd name="connsiteX36" fmla="*/ 4647293 w 16380420"/>
              <a:gd name="connsiteY36" fmla="*/ 13724647 h 14189076"/>
              <a:gd name="connsiteX37" fmla="*/ 4646532 w 16380420"/>
              <a:gd name="connsiteY37" fmla="*/ 13269414 h 14189076"/>
              <a:gd name="connsiteX38" fmla="*/ 14462799 w 16380420"/>
              <a:gd name="connsiteY38" fmla="*/ 3453989 h 14189076"/>
              <a:gd name="connsiteX39" fmla="*/ 14690430 w 16380420"/>
              <a:gd name="connsiteY39" fmla="*/ 3359395 h 14189076"/>
              <a:gd name="connsiteX40" fmla="*/ 13756308 w 16380420"/>
              <a:gd name="connsiteY40" fmla="*/ 3266772 h 14189076"/>
              <a:gd name="connsiteX41" fmla="*/ 13983177 w 16380420"/>
              <a:gd name="connsiteY41" fmla="*/ 3361366 h 14189076"/>
              <a:gd name="connsiteX42" fmla="*/ 13983177 w 16380420"/>
              <a:gd name="connsiteY42" fmla="*/ 3815285 h 14189076"/>
              <a:gd name="connsiteX43" fmla="*/ 4167671 w 16380420"/>
              <a:gd name="connsiteY43" fmla="*/ 13631366 h 14189076"/>
              <a:gd name="connsiteX44" fmla="*/ 3713172 w 16380420"/>
              <a:gd name="connsiteY44" fmla="*/ 13631366 h 14189076"/>
              <a:gd name="connsiteX45" fmla="*/ 3713172 w 16380420"/>
              <a:gd name="connsiteY45" fmla="*/ 13176791 h 14189076"/>
              <a:gd name="connsiteX46" fmla="*/ 13528678 w 16380420"/>
              <a:gd name="connsiteY46" fmla="*/ 3360709 h 14189076"/>
              <a:gd name="connsiteX47" fmla="*/ 13756308 w 16380420"/>
              <a:gd name="connsiteY47" fmla="*/ 3266772 h 14189076"/>
              <a:gd name="connsiteX48" fmla="*/ 12978254 w 16380420"/>
              <a:gd name="connsiteY48" fmla="*/ 3017149 h 14189076"/>
              <a:gd name="connsiteX49" fmla="*/ 13205885 w 16380420"/>
              <a:gd name="connsiteY49" fmla="*/ 3111744 h 14189076"/>
              <a:gd name="connsiteX50" fmla="*/ 13205885 w 16380420"/>
              <a:gd name="connsiteY50" fmla="*/ 3565663 h 14189076"/>
              <a:gd name="connsiteX51" fmla="*/ 3389617 w 16380420"/>
              <a:gd name="connsiteY51" fmla="*/ 13381744 h 14189076"/>
              <a:gd name="connsiteX52" fmla="*/ 2935879 w 16380420"/>
              <a:gd name="connsiteY52" fmla="*/ 13381744 h 14189076"/>
              <a:gd name="connsiteX53" fmla="*/ 2935879 w 16380420"/>
              <a:gd name="connsiteY53" fmla="*/ 12927168 h 14189076"/>
              <a:gd name="connsiteX54" fmla="*/ 12751386 w 16380420"/>
              <a:gd name="connsiteY54" fmla="*/ 3111744 h 14189076"/>
              <a:gd name="connsiteX55" fmla="*/ 12978254 w 16380420"/>
              <a:gd name="connsiteY55" fmla="*/ 3017149 h 14189076"/>
              <a:gd name="connsiteX56" fmla="*/ 13403824 w 16380420"/>
              <a:gd name="connsiteY56" fmla="*/ 1564740 h 14189076"/>
              <a:gd name="connsiteX57" fmla="*/ 13631454 w 16380420"/>
              <a:gd name="connsiteY57" fmla="*/ 1658677 h 14189076"/>
              <a:gd name="connsiteX58" fmla="*/ 13631454 w 16380420"/>
              <a:gd name="connsiteY58" fmla="*/ 2113253 h 14189076"/>
              <a:gd name="connsiteX59" fmla="*/ 3815186 w 16380420"/>
              <a:gd name="connsiteY59" fmla="*/ 11929334 h 14189076"/>
              <a:gd name="connsiteX60" fmla="*/ 3360687 w 16380420"/>
              <a:gd name="connsiteY60" fmla="*/ 11929334 h 14189076"/>
              <a:gd name="connsiteX61" fmla="*/ 3360687 w 16380420"/>
              <a:gd name="connsiteY61" fmla="*/ 11474758 h 14189076"/>
              <a:gd name="connsiteX62" fmla="*/ 13176955 w 16380420"/>
              <a:gd name="connsiteY62" fmla="*/ 1658677 h 14189076"/>
              <a:gd name="connsiteX63" fmla="*/ 13403824 w 16380420"/>
              <a:gd name="connsiteY63" fmla="*/ 1564740 h 14189076"/>
              <a:gd name="connsiteX64" fmla="*/ 12723979 w 16380420"/>
              <a:gd name="connsiteY64" fmla="*/ 1217896 h 14189076"/>
              <a:gd name="connsiteX65" fmla="*/ 12951609 w 16380420"/>
              <a:gd name="connsiteY65" fmla="*/ 1311833 h 14189076"/>
              <a:gd name="connsiteX66" fmla="*/ 12951609 w 16380420"/>
              <a:gd name="connsiteY66" fmla="*/ 1766409 h 14189076"/>
              <a:gd name="connsiteX67" fmla="*/ 3135341 w 16380420"/>
              <a:gd name="connsiteY67" fmla="*/ 11581833 h 14189076"/>
              <a:gd name="connsiteX68" fmla="*/ 2680842 w 16380420"/>
              <a:gd name="connsiteY68" fmla="*/ 11581833 h 14189076"/>
              <a:gd name="connsiteX69" fmla="*/ 2680842 w 16380420"/>
              <a:gd name="connsiteY69" fmla="*/ 11127257 h 14189076"/>
              <a:gd name="connsiteX70" fmla="*/ 12497110 w 16380420"/>
              <a:gd name="connsiteY70" fmla="*/ 1311833 h 14189076"/>
              <a:gd name="connsiteX71" fmla="*/ 12723979 w 16380420"/>
              <a:gd name="connsiteY71" fmla="*/ 1217896 h 14189076"/>
              <a:gd name="connsiteX72" fmla="*/ 10137064 w 16380420"/>
              <a:gd name="connsiteY72" fmla="*/ 723249 h 14189076"/>
              <a:gd name="connsiteX73" fmla="*/ 10364694 w 16380420"/>
              <a:gd name="connsiteY73" fmla="*/ 817843 h 14189076"/>
              <a:gd name="connsiteX74" fmla="*/ 10364694 w 16380420"/>
              <a:gd name="connsiteY74" fmla="*/ 1272419 h 14189076"/>
              <a:gd name="connsiteX75" fmla="*/ 548426 w 16380420"/>
              <a:gd name="connsiteY75" fmla="*/ 11087843 h 14189076"/>
              <a:gd name="connsiteX76" fmla="*/ 93927 w 16380420"/>
              <a:gd name="connsiteY76" fmla="*/ 11087843 h 14189076"/>
              <a:gd name="connsiteX77" fmla="*/ 93927 w 16380420"/>
              <a:gd name="connsiteY77" fmla="*/ 10633267 h 14189076"/>
              <a:gd name="connsiteX78" fmla="*/ 9910195 w 16380420"/>
              <a:gd name="connsiteY78" fmla="*/ 817843 h 14189076"/>
              <a:gd name="connsiteX79" fmla="*/ 10137064 w 16380420"/>
              <a:gd name="connsiteY79" fmla="*/ 723249 h 14189076"/>
              <a:gd name="connsiteX80" fmla="*/ 11403876 w 16380420"/>
              <a:gd name="connsiteY80" fmla="*/ 484137 h 14189076"/>
              <a:gd name="connsiteX81" fmla="*/ 11631506 w 16380420"/>
              <a:gd name="connsiteY81" fmla="*/ 578074 h 14189076"/>
              <a:gd name="connsiteX82" fmla="*/ 11630744 w 16380420"/>
              <a:gd name="connsiteY82" fmla="*/ 1032650 h 14189076"/>
              <a:gd name="connsiteX83" fmla="*/ 1815238 w 16380420"/>
              <a:gd name="connsiteY83" fmla="*/ 10848731 h 14189076"/>
              <a:gd name="connsiteX84" fmla="*/ 1360739 w 16380420"/>
              <a:gd name="connsiteY84" fmla="*/ 10848731 h 14189076"/>
              <a:gd name="connsiteX85" fmla="*/ 1359978 w 16380420"/>
              <a:gd name="connsiteY85" fmla="*/ 10393498 h 14189076"/>
              <a:gd name="connsiteX86" fmla="*/ 11176245 w 16380420"/>
              <a:gd name="connsiteY86" fmla="*/ 578074 h 14189076"/>
              <a:gd name="connsiteX87" fmla="*/ 11403876 w 16380420"/>
              <a:gd name="connsiteY87" fmla="*/ 484137 h 14189076"/>
              <a:gd name="connsiteX88" fmla="*/ 12915066 w 16380420"/>
              <a:gd name="connsiteY88" fmla="*/ 0 h 14189076"/>
              <a:gd name="connsiteX89" fmla="*/ 13142696 w 16380420"/>
              <a:gd name="connsiteY89" fmla="*/ 93937 h 14189076"/>
              <a:gd name="connsiteX90" fmla="*/ 13141935 w 16380420"/>
              <a:gd name="connsiteY90" fmla="*/ 548513 h 14189076"/>
              <a:gd name="connsiteX91" fmla="*/ 3326429 w 16380420"/>
              <a:gd name="connsiteY91" fmla="*/ 10364594 h 14189076"/>
              <a:gd name="connsiteX92" fmla="*/ 2871929 w 16380420"/>
              <a:gd name="connsiteY92" fmla="*/ 10364594 h 14189076"/>
              <a:gd name="connsiteX93" fmla="*/ 2871929 w 16380420"/>
              <a:gd name="connsiteY93" fmla="*/ 9909362 h 14189076"/>
              <a:gd name="connsiteX94" fmla="*/ 12687436 w 16380420"/>
              <a:gd name="connsiteY94" fmla="*/ 93937 h 14189076"/>
              <a:gd name="connsiteX95" fmla="*/ 12915066 w 16380420"/>
              <a:gd name="connsiteY95" fmla="*/ 0 h 141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80420" h="14189076">
                <a:moveTo>
                  <a:pt x="16059256" y="6098675"/>
                </a:moveTo>
                <a:cubicBezTo>
                  <a:pt x="16141477" y="6098675"/>
                  <a:pt x="16224459" y="6130207"/>
                  <a:pt x="16286886" y="6192612"/>
                </a:cubicBezTo>
                <a:cubicBezTo>
                  <a:pt x="16333992" y="6239663"/>
                  <a:pt x="16363433" y="6297614"/>
                  <a:pt x="16375210" y="6358325"/>
                </a:cubicBezTo>
                <a:lnTo>
                  <a:pt x="16380420" y="6412594"/>
                </a:lnTo>
                <a:lnTo>
                  <a:pt x="16380420" y="6426718"/>
                </a:lnTo>
                <a:lnTo>
                  <a:pt x="16375210" y="6481014"/>
                </a:lnTo>
                <a:cubicBezTo>
                  <a:pt x="16363433" y="6541787"/>
                  <a:pt x="16333992" y="6599892"/>
                  <a:pt x="16286886" y="6647189"/>
                </a:cubicBezTo>
                <a:lnTo>
                  <a:pt x="8745398" y="14189076"/>
                </a:lnTo>
                <a:lnTo>
                  <a:pt x="7835639" y="14189076"/>
                </a:lnTo>
                <a:lnTo>
                  <a:pt x="15832387" y="6192612"/>
                </a:lnTo>
                <a:cubicBezTo>
                  <a:pt x="15895576" y="6129550"/>
                  <a:pt x="15977035" y="6098018"/>
                  <a:pt x="16059256" y="6098675"/>
                </a:cubicBezTo>
                <a:close/>
                <a:moveTo>
                  <a:pt x="16025759" y="5106097"/>
                </a:moveTo>
                <a:cubicBezTo>
                  <a:pt x="16107980" y="5106097"/>
                  <a:pt x="16190201" y="5136971"/>
                  <a:pt x="16252628" y="5200034"/>
                </a:cubicBezTo>
                <a:cubicBezTo>
                  <a:pt x="16378243" y="5325502"/>
                  <a:pt x="16378243" y="5528485"/>
                  <a:pt x="16252628" y="5653953"/>
                </a:cubicBezTo>
                <a:lnTo>
                  <a:pt x="7717636" y="14189076"/>
                </a:lnTo>
                <a:lnTo>
                  <a:pt x="6808638" y="14189076"/>
                </a:lnTo>
                <a:lnTo>
                  <a:pt x="15798129" y="5200034"/>
                </a:lnTo>
                <a:cubicBezTo>
                  <a:pt x="15860556" y="5136971"/>
                  <a:pt x="15942777" y="5106097"/>
                  <a:pt x="16025759" y="5106097"/>
                </a:cubicBezTo>
                <a:close/>
                <a:moveTo>
                  <a:pt x="15296429" y="4807207"/>
                </a:moveTo>
                <a:cubicBezTo>
                  <a:pt x="15378649" y="4807207"/>
                  <a:pt x="15461632" y="4838738"/>
                  <a:pt x="15524059" y="4901144"/>
                </a:cubicBezTo>
                <a:cubicBezTo>
                  <a:pt x="15649674" y="5027269"/>
                  <a:pt x="15649674" y="5230251"/>
                  <a:pt x="15524059" y="5355720"/>
                </a:cubicBezTo>
                <a:lnTo>
                  <a:pt x="6690636" y="14189076"/>
                </a:lnTo>
                <a:lnTo>
                  <a:pt x="5781638" y="14189076"/>
                </a:lnTo>
                <a:lnTo>
                  <a:pt x="15069560" y="4901144"/>
                </a:lnTo>
                <a:cubicBezTo>
                  <a:pt x="15131987" y="4838738"/>
                  <a:pt x="15214208" y="4807207"/>
                  <a:pt x="15296429" y="4807207"/>
                </a:cubicBezTo>
                <a:close/>
                <a:moveTo>
                  <a:pt x="14519136" y="4557584"/>
                </a:moveTo>
                <a:cubicBezTo>
                  <a:pt x="14601357" y="4557584"/>
                  <a:pt x="14683578" y="4589115"/>
                  <a:pt x="14746005" y="4652178"/>
                </a:cubicBezTo>
                <a:cubicBezTo>
                  <a:pt x="14871620" y="4777646"/>
                  <a:pt x="14871620" y="4981286"/>
                  <a:pt x="14746005" y="5106754"/>
                </a:cubicBezTo>
                <a:lnTo>
                  <a:pt x="5663635" y="14189076"/>
                </a:lnTo>
                <a:lnTo>
                  <a:pt x="4754637" y="14189076"/>
                </a:lnTo>
                <a:lnTo>
                  <a:pt x="14291506" y="4651521"/>
                </a:lnTo>
                <a:cubicBezTo>
                  <a:pt x="14354694" y="4589115"/>
                  <a:pt x="14436915" y="4557584"/>
                  <a:pt x="14519136" y="4557584"/>
                </a:cubicBezTo>
                <a:close/>
                <a:moveTo>
                  <a:pt x="14690430" y="3359395"/>
                </a:moveTo>
                <a:cubicBezTo>
                  <a:pt x="14772651" y="3359395"/>
                  <a:pt x="14854872" y="3390927"/>
                  <a:pt x="14918060" y="3453989"/>
                </a:cubicBezTo>
                <a:cubicBezTo>
                  <a:pt x="15042914" y="3579458"/>
                  <a:pt x="15042914" y="3783097"/>
                  <a:pt x="14917299" y="3908565"/>
                </a:cubicBezTo>
                <a:lnTo>
                  <a:pt x="5101792" y="13724647"/>
                </a:lnTo>
                <a:cubicBezTo>
                  <a:pt x="4976177" y="13850115"/>
                  <a:pt x="4772908" y="13850115"/>
                  <a:pt x="4647293" y="13724647"/>
                </a:cubicBezTo>
                <a:cubicBezTo>
                  <a:pt x="4521678" y="13598521"/>
                  <a:pt x="4521678" y="13394882"/>
                  <a:pt x="4646532" y="13269414"/>
                </a:cubicBezTo>
                <a:lnTo>
                  <a:pt x="14462799" y="3453989"/>
                </a:lnTo>
                <a:cubicBezTo>
                  <a:pt x="14525988" y="3390927"/>
                  <a:pt x="14608209" y="3359395"/>
                  <a:pt x="14690430" y="3359395"/>
                </a:cubicBezTo>
                <a:close/>
                <a:moveTo>
                  <a:pt x="13756308" y="3266772"/>
                </a:moveTo>
                <a:cubicBezTo>
                  <a:pt x="13838529" y="3266772"/>
                  <a:pt x="13920750" y="3298304"/>
                  <a:pt x="13983177" y="3361366"/>
                </a:cubicBezTo>
                <a:cubicBezTo>
                  <a:pt x="14108793" y="3486834"/>
                  <a:pt x="14108793" y="3689817"/>
                  <a:pt x="13983177" y="3815285"/>
                </a:cubicBezTo>
                <a:lnTo>
                  <a:pt x="4167671" y="13631366"/>
                </a:lnTo>
                <a:cubicBezTo>
                  <a:pt x="4042055" y="13756835"/>
                  <a:pt x="3838787" y="13756835"/>
                  <a:pt x="3713172" y="13631366"/>
                </a:cubicBezTo>
                <a:cubicBezTo>
                  <a:pt x="3587556" y="13505898"/>
                  <a:pt x="3587556" y="13302259"/>
                  <a:pt x="3713172" y="13176791"/>
                </a:cubicBezTo>
                <a:lnTo>
                  <a:pt x="13528678" y="3360709"/>
                </a:lnTo>
                <a:cubicBezTo>
                  <a:pt x="13591866" y="3297647"/>
                  <a:pt x="13674087" y="3266772"/>
                  <a:pt x="13756308" y="3266772"/>
                </a:cubicBezTo>
                <a:close/>
                <a:moveTo>
                  <a:pt x="12978254" y="3017149"/>
                </a:moveTo>
                <a:cubicBezTo>
                  <a:pt x="13060475" y="3017807"/>
                  <a:pt x="13143458" y="3048681"/>
                  <a:pt x="13205885" y="3111744"/>
                </a:cubicBezTo>
                <a:cubicBezTo>
                  <a:pt x="13331500" y="3237212"/>
                  <a:pt x="13331500" y="3440194"/>
                  <a:pt x="13205885" y="3565663"/>
                </a:cubicBezTo>
                <a:lnTo>
                  <a:pt x="3389617" y="13381744"/>
                </a:lnTo>
                <a:cubicBezTo>
                  <a:pt x="3264763" y="13507212"/>
                  <a:pt x="3060733" y="13507212"/>
                  <a:pt x="2935879" y="13381744"/>
                </a:cubicBezTo>
                <a:cubicBezTo>
                  <a:pt x="2810264" y="13256276"/>
                  <a:pt x="2810264" y="13052636"/>
                  <a:pt x="2935879" y="12927168"/>
                </a:cubicBezTo>
                <a:lnTo>
                  <a:pt x="12751386" y="3111744"/>
                </a:lnTo>
                <a:cubicBezTo>
                  <a:pt x="12813813" y="3048681"/>
                  <a:pt x="12896034" y="3017149"/>
                  <a:pt x="12978254" y="3017149"/>
                </a:cubicBezTo>
                <a:close/>
                <a:moveTo>
                  <a:pt x="13403824" y="1564740"/>
                </a:moveTo>
                <a:cubicBezTo>
                  <a:pt x="13486045" y="1564740"/>
                  <a:pt x="13569027" y="1596271"/>
                  <a:pt x="13631454" y="1658677"/>
                </a:cubicBezTo>
                <a:cubicBezTo>
                  <a:pt x="13757070" y="1784145"/>
                  <a:pt x="13757070" y="1987785"/>
                  <a:pt x="13631454" y="2113253"/>
                </a:cubicBezTo>
                <a:lnTo>
                  <a:pt x="3815186" y="11929334"/>
                </a:lnTo>
                <a:cubicBezTo>
                  <a:pt x="3689571" y="12054802"/>
                  <a:pt x="3486303" y="12054802"/>
                  <a:pt x="3360687" y="11929334"/>
                </a:cubicBezTo>
                <a:cubicBezTo>
                  <a:pt x="3235072" y="11803866"/>
                  <a:pt x="3235072" y="11600227"/>
                  <a:pt x="3360687" y="11474758"/>
                </a:cubicBezTo>
                <a:lnTo>
                  <a:pt x="13176955" y="1658677"/>
                </a:lnTo>
                <a:cubicBezTo>
                  <a:pt x="13239382" y="1596271"/>
                  <a:pt x="13321603" y="1564740"/>
                  <a:pt x="13403824" y="1564740"/>
                </a:cubicBezTo>
                <a:close/>
                <a:moveTo>
                  <a:pt x="12723979" y="1217896"/>
                </a:moveTo>
                <a:cubicBezTo>
                  <a:pt x="12806200" y="1217896"/>
                  <a:pt x="12889182" y="1248770"/>
                  <a:pt x="12951609" y="1311833"/>
                </a:cubicBezTo>
                <a:cubicBezTo>
                  <a:pt x="13077224" y="1437301"/>
                  <a:pt x="13077224" y="1640941"/>
                  <a:pt x="12951609" y="1766409"/>
                </a:cubicBezTo>
                <a:lnTo>
                  <a:pt x="3135341" y="11581833"/>
                </a:lnTo>
                <a:cubicBezTo>
                  <a:pt x="3009726" y="11707302"/>
                  <a:pt x="2806457" y="11707302"/>
                  <a:pt x="2680842" y="11581833"/>
                </a:cubicBezTo>
                <a:cubicBezTo>
                  <a:pt x="2555226" y="11456365"/>
                  <a:pt x="2555226" y="11253382"/>
                  <a:pt x="2680842" y="11127257"/>
                </a:cubicBezTo>
                <a:lnTo>
                  <a:pt x="12497110" y="1311833"/>
                </a:lnTo>
                <a:cubicBezTo>
                  <a:pt x="12559537" y="1248770"/>
                  <a:pt x="12641758" y="1217896"/>
                  <a:pt x="12723979" y="1217896"/>
                </a:cubicBezTo>
                <a:close/>
                <a:moveTo>
                  <a:pt x="10137064" y="723249"/>
                </a:moveTo>
                <a:cubicBezTo>
                  <a:pt x="10219285" y="723249"/>
                  <a:pt x="10302267" y="754780"/>
                  <a:pt x="10364694" y="817843"/>
                </a:cubicBezTo>
                <a:cubicBezTo>
                  <a:pt x="10490309" y="943311"/>
                  <a:pt x="10489548" y="1146951"/>
                  <a:pt x="10364694" y="1272419"/>
                </a:cubicBezTo>
                <a:lnTo>
                  <a:pt x="548426" y="11087843"/>
                </a:lnTo>
                <a:cubicBezTo>
                  <a:pt x="422811" y="11213311"/>
                  <a:pt x="219543" y="11213311"/>
                  <a:pt x="93927" y="11087843"/>
                </a:cubicBezTo>
                <a:cubicBezTo>
                  <a:pt x="-30927" y="10962375"/>
                  <a:pt x="-31688" y="10758735"/>
                  <a:pt x="93927" y="10633267"/>
                </a:cubicBezTo>
                <a:lnTo>
                  <a:pt x="9910195" y="817843"/>
                </a:lnTo>
                <a:cubicBezTo>
                  <a:pt x="9972622" y="754780"/>
                  <a:pt x="10054843" y="723249"/>
                  <a:pt x="10137064" y="723249"/>
                </a:cubicBezTo>
                <a:close/>
                <a:moveTo>
                  <a:pt x="11403876" y="484137"/>
                </a:moveTo>
                <a:cubicBezTo>
                  <a:pt x="11486096" y="484137"/>
                  <a:pt x="11568317" y="515668"/>
                  <a:pt x="11631506" y="578074"/>
                </a:cubicBezTo>
                <a:cubicBezTo>
                  <a:pt x="11756360" y="703542"/>
                  <a:pt x="11756360" y="907181"/>
                  <a:pt x="11630744" y="1032650"/>
                </a:cubicBezTo>
                <a:lnTo>
                  <a:pt x="1815238" y="10848731"/>
                </a:lnTo>
                <a:cubicBezTo>
                  <a:pt x="1689623" y="10974199"/>
                  <a:pt x="1486354" y="10974199"/>
                  <a:pt x="1360739" y="10848731"/>
                </a:cubicBezTo>
                <a:cubicBezTo>
                  <a:pt x="1235124" y="10723263"/>
                  <a:pt x="1235124" y="10519623"/>
                  <a:pt x="1359978" y="10393498"/>
                </a:cubicBezTo>
                <a:lnTo>
                  <a:pt x="11176245" y="578074"/>
                </a:lnTo>
                <a:cubicBezTo>
                  <a:pt x="11239434" y="515668"/>
                  <a:pt x="11321655" y="484137"/>
                  <a:pt x="11403876" y="484137"/>
                </a:cubicBezTo>
                <a:close/>
                <a:moveTo>
                  <a:pt x="12915066" y="0"/>
                </a:moveTo>
                <a:cubicBezTo>
                  <a:pt x="12997287" y="0"/>
                  <a:pt x="13079508" y="31532"/>
                  <a:pt x="13142696" y="93937"/>
                </a:cubicBezTo>
                <a:cubicBezTo>
                  <a:pt x="13268312" y="219405"/>
                  <a:pt x="13267550" y="423045"/>
                  <a:pt x="13141935" y="548513"/>
                </a:cubicBezTo>
                <a:lnTo>
                  <a:pt x="3326429" y="10364594"/>
                </a:lnTo>
                <a:cubicBezTo>
                  <a:pt x="3200813" y="10490063"/>
                  <a:pt x="2997545" y="10490063"/>
                  <a:pt x="2871929" y="10364594"/>
                </a:cubicBezTo>
                <a:cubicBezTo>
                  <a:pt x="2746314" y="10239126"/>
                  <a:pt x="2746314" y="10034830"/>
                  <a:pt x="2871929" y="9909362"/>
                </a:cubicBezTo>
                <a:lnTo>
                  <a:pt x="12687436" y="93937"/>
                </a:lnTo>
                <a:cubicBezTo>
                  <a:pt x="12750624" y="31532"/>
                  <a:pt x="12832845" y="0"/>
                  <a:pt x="1291506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3537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pictur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9104243" y="0"/>
            <a:ext cx="3087757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4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4"/>
          <p:cNvSpPr>
            <a:spLocks noGrp="1"/>
          </p:cNvSpPr>
          <p:nvPr>
            <p:ph type="pic" idx="13" hasCustomPrompt="1"/>
          </p:nvPr>
        </p:nvSpPr>
        <p:spPr>
          <a:xfrm flipH="1">
            <a:off x="4774317" y="-250165"/>
            <a:ext cx="8190210" cy="7094538"/>
          </a:xfrm>
          <a:custGeom>
            <a:avLst/>
            <a:gdLst>
              <a:gd name="connsiteX0" fmla="*/ 16059256 w 16380420"/>
              <a:gd name="connsiteY0" fmla="*/ 6098675 h 14189076"/>
              <a:gd name="connsiteX1" fmla="*/ 16286886 w 16380420"/>
              <a:gd name="connsiteY1" fmla="*/ 6192612 h 14189076"/>
              <a:gd name="connsiteX2" fmla="*/ 16375210 w 16380420"/>
              <a:gd name="connsiteY2" fmla="*/ 6358325 h 14189076"/>
              <a:gd name="connsiteX3" fmla="*/ 16380420 w 16380420"/>
              <a:gd name="connsiteY3" fmla="*/ 6412594 h 14189076"/>
              <a:gd name="connsiteX4" fmla="*/ 16380420 w 16380420"/>
              <a:gd name="connsiteY4" fmla="*/ 6426718 h 14189076"/>
              <a:gd name="connsiteX5" fmla="*/ 16375210 w 16380420"/>
              <a:gd name="connsiteY5" fmla="*/ 6481014 h 14189076"/>
              <a:gd name="connsiteX6" fmla="*/ 16286886 w 16380420"/>
              <a:gd name="connsiteY6" fmla="*/ 6647189 h 14189076"/>
              <a:gd name="connsiteX7" fmla="*/ 8745398 w 16380420"/>
              <a:gd name="connsiteY7" fmla="*/ 14189076 h 14189076"/>
              <a:gd name="connsiteX8" fmla="*/ 7835639 w 16380420"/>
              <a:gd name="connsiteY8" fmla="*/ 14189076 h 14189076"/>
              <a:gd name="connsiteX9" fmla="*/ 15832387 w 16380420"/>
              <a:gd name="connsiteY9" fmla="*/ 6192612 h 14189076"/>
              <a:gd name="connsiteX10" fmla="*/ 16059256 w 16380420"/>
              <a:gd name="connsiteY10" fmla="*/ 6098675 h 14189076"/>
              <a:gd name="connsiteX11" fmla="*/ 16025759 w 16380420"/>
              <a:gd name="connsiteY11" fmla="*/ 5106097 h 14189076"/>
              <a:gd name="connsiteX12" fmla="*/ 16252628 w 16380420"/>
              <a:gd name="connsiteY12" fmla="*/ 5200034 h 14189076"/>
              <a:gd name="connsiteX13" fmla="*/ 16252628 w 16380420"/>
              <a:gd name="connsiteY13" fmla="*/ 5653953 h 14189076"/>
              <a:gd name="connsiteX14" fmla="*/ 7717636 w 16380420"/>
              <a:gd name="connsiteY14" fmla="*/ 14189076 h 14189076"/>
              <a:gd name="connsiteX15" fmla="*/ 6808638 w 16380420"/>
              <a:gd name="connsiteY15" fmla="*/ 14189076 h 14189076"/>
              <a:gd name="connsiteX16" fmla="*/ 15798129 w 16380420"/>
              <a:gd name="connsiteY16" fmla="*/ 5200034 h 14189076"/>
              <a:gd name="connsiteX17" fmla="*/ 16025759 w 16380420"/>
              <a:gd name="connsiteY17" fmla="*/ 5106097 h 14189076"/>
              <a:gd name="connsiteX18" fmla="*/ 15296429 w 16380420"/>
              <a:gd name="connsiteY18" fmla="*/ 4807207 h 14189076"/>
              <a:gd name="connsiteX19" fmla="*/ 15524059 w 16380420"/>
              <a:gd name="connsiteY19" fmla="*/ 4901144 h 14189076"/>
              <a:gd name="connsiteX20" fmla="*/ 15524059 w 16380420"/>
              <a:gd name="connsiteY20" fmla="*/ 5355720 h 14189076"/>
              <a:gd name="connsiteX21" fmla="*/ 6690636 w 16380420"/>
              <a:gd name="connsiteY21" fmla="*/ 14189076 h 14189076"/>
              <a:gd name="connsiteX22" fmla="*/ 5781638 w 16380420"/>
              <a:gd name="connsiteY22" fmla="*/ 14189076 h 14189076"/>
              <a:gd name="connsiteX23" fmla="*/ 15069560 w 16380420"/>
              <a:gd name="connsiteY23" fmla="*/ 4901144 h 14189076"/>
              <a:gd name="connsiteX24" fmla="*/ 15296429 w 16380420"/>
              <a:gd name="connsiteY24" fmla="*/ 4807207 h 14189076"/>
              <a:gd name="connsiteX25" fmla="*/ 14519136 w 16380420"/>
              <a:gd name="connsiteY25" fmla="*/ 4557584 h 14189076"/>
              <a:gd name="connsiteX26" fmla="*/ 14746005 w 16380420"/>
              <a:gd name="connsiteY26" fmla="*/ 4652178 h 14189076"/>
              <a:gd name="connsiteX27" fmla="*/ 14746005 w 16380420"/>
              <a:gd name="connsiteY27" fmla="*/ 5106754 h 14189076"/>
              <a:gd name="connsiteX28" fmla="*/ 5663635 w 16380420"/>
              <a:gd name="connsiteY28" fmla="*/ 14189076 h 14189076"/>
              <a:gd name="connsiteX29" fmla="*/ 4754637 w 16380420"/>
              <a:gd name="connsiteY29" fmla="*/ 14189076 h 14189076"/>
              <a:gd name="connsiteX30" fmla="*/ 14291506 w 16380420"/>
              <a:gd name="connsiteY30" fmla="*/ 4651521 h 14189076"/>
              <a:gd name="connsiteX31" fmla="*/ 14519136 w 16380420"/>
              <a:gd name="connsiteY31" fmla="*/ 4557584 h 14189076"/>
              <a:gd name="connsiteX32" fmla="*/ 14690430 w 16380420"/>
              <a:gd name="connsiteY32" fmla="*/ 3359395 h 14189076"/>
              <a:gd name="connsiteX33" fmla="*/ 14918060 w 16380420"/>
              <a:gd name="connsiteY33" fmla="*/ 3453989 h 14189076"/>
              <a:gd name="connsiteX34" fmla="*/ 14917299 w 16380420"/>
              <a:gd name="connsiteY34" fmla="*/ 3908565 h 14189076"/>
              <a:gd name="connsiteX35" fmla="*/ 5101792 w 16380420"/>
              <a:gd name="connsiteY35" fmla="*/ 13724647 h 14189076"/>
              <a:gd name="connsiteX36" fmla="*/ 4647293 w 16380420"/>
              <a:gd name="connsiteY36" fmla="*/ 13724647 h 14189076"/>
              <a:gd name="connsiteX37" fmla="*/ 4646532 w 16380420"/>
              <a:gd name="connsiteY37" fmla="*/ 13269414 h 14189076"/>
              <a:gd name="connsiteX38" fmla="*/ 14462799 w 16380420"/>
              <a:gd name="connsiteY38" fmla="*/ 3453989 h 14189076"/>
              <a:gd name="connsiteX39" fmla="*/ 14690430 w 16380420"/>
              <a:gd name="connsiteY39" fmla="*/ 3359395 h 14189076"/>
              <a:gd name="connsiteX40" fmla="*/ 13756308 w 16380420"/>
              <a:gd name="connsiteY40" fmla="*/ 3266772 h 14189076"/>
              <a:gd name="connsiteX41" fmla="*/ 13983177 w 16380420"/>
              <a:gd name="connsiteY41" fmla="*/ 3361366 h 14189076"/>
              <a:gd name="connsiteX42" fmla="*/ 13983177 w 16380420"/>
              <a:gd name="connsiteY42" fmla="*/ 3815285 h 14189076"/>
              <a:gd name="connsiteX43" fmla="*/ 4167671 w 16380420"/>
              <a:gd name="connsiteY43" fmla="*/ 13631366 h 14189076"/>
              <a:gd name="connsiteX44" fmla="*/ 3713172 w 16380420"/>
              <a:gd name="connsiteY44" fmla="*/ 13631366 h 14189076"/>
              <a:gd name="connsiteX45" fmla="*/ 3713172 w 16380420"/>
              <a:gd name="connsiteY45" fmla="*/ 13176791 h 14189076"/>
              <a:gd name="connsiteX46" fmla="*/ 13528678 w 16380420"/>
              <a:gd name="connsiteY46" fmla="*/ 3360709 h 14189076"/>
              <a:gd name="connsiteX47" fmla="*/ 13756308 w 16380420"/>
              <a:gd name="connsiteY47" fmla="*/ 3266772 h 14189076"/>
              <a:gd name="connsiteX48" fmla="*/ 12978254 w 16380420"/>
              <a:gd name="connsiteY48" fmla="*/ 3017149 h 14189076"/>
              <a:gd name="connsiteX49" fmla="*/ 13205885 w 16380420"/>
              <a:gd name="connsiteY49" fmla="*/ 3111744 h 14189076"/>
              <a:gd name="connsiteX50" fmla="*/ 13205885 w 16380420"/>
              <a:gd name="connsiteY50" fmla="*/ 3565663 h 14189076"/>
              <a:gd name="connsiteX51" fmla="*/ 3389617 w 16380420"/>
              <a:gd name="connsiteY51" fmla="*/ 13381744 h 14189076"/>
              <a:gd name="connsiteX52" fmla="*/ 2935879 w 16380420"/>
              <a:gd name="connsiteY52" fmla="*/ 13381744 h 14189076"/>
              <a:gd name="connsiteX53" fmla="*/ 2935879 w 16380420"/>
              <a:gd name="connsiteY53" fmla="*/ 12927168 h 14189076"/>
              <a:gd name="connsiteX54" fmla="*/ 12751386 w 16380420"/>
              <a:gd name="connsiteY54" fmla="*/ 3111744 h 14189076"/>
              <a:gd name="connsiteX55" fmla="*/ 12978254 w 16380420"/>
              <a:gd name="connsiteY55" fmla="*/ 3017149 h 14189076"/>
              <a:gd name="connsiteX56" fmla="*/ 13403824 w 16380420"/>
              <a:gd name="connsiteY56" fmla="*/ 1564740 h 14189076"/>
              <a:gd name="connsiteX57" fmla="*/ 13631454 w 16380420"/>
              <a:gd name="connsiteY57" fmla="*/ 1658677 h 14189076"/>
              <a:gd name="connsiteX58" fmla="*/ 13631454 w 16380420"/>
              <a:gd name="connsiteY58" fmla="*/ 2113253 h 14189076"/>
              <a:gd name="connsiteX59" fmla="*/ 3815186 w 16380420"/>
              <a:gd name="connsiteY59" fmla="*/ 11929334 h 14189076"/>
              <a:gd name="connsiteX60" fmla="*/ 3360687 w 16380420"/>
              <a:gd name="connsiteY60" fmla="*/ 11929334 h 14189076"/>
              <a:gd name="connsiteX61" fmla="*/ 3360687 w 16380420"/>
              <a:gd name="connsiteY61" fmla="*/ 11474758 h 14189076"/>
              <a:gd name="connsiteX62" fmla="*/ 13176955 w 16380420"/>
              <a:gd name="connsiteY62" fmla="*/ 1658677 h 14189076"/>
              <a:gd name="connsiteX63" fmla="*/ 13403824 w 16380420"/>
              <a:gd name="connsiteY63" fmla="*/ 1564740 h 14189076"/>
              <a:gd name="connsiteX64" fmla="*/ 12723979 w 16380420"/>
              <a:gd name="connsiteY64" fmla="*/ 1217896 h 14189076"/>
              <a:gd name="connsiteX65" fmla="*/ 12951609 w 16380420"/>
              <a:gd name="connsiteY65" fmla="*/ 1311833 h 14189076"/>
              <a:gd name="connsiteX66" fmla="*/ 12951609 w 16380420"/>
              <a:gd name="connsiteY66" fmla="*/ 1766409 h 14189076"/>
              <a:gd name="connsiteX67" fmla="*/ 3135341 w 16380420"/>
              <a:gd name="connsiteY67" fmla="*/ 11581833 h 14189076"/>
              <a:gd name="connsiteX68" fmla="*/ 2680842 w 16380420"/>
              <a:gd name="connsiteY68" fmla="*/ 11581833 h 14189076"/>
              <a:gd name="connsiteX69" fmla="*/ 2680842 w 16380420"/>
              <a:gd name="connsiteY69" fmla="*/ 11127257 h 14189076"/>
              <a:gd name="connsiteX70" fmla="*/ 12497110 w 16380420"/>
              <a:gd name="connsiteY70" fmla="*/ 1311833 h 14189076"/>
              <a:gd name="connsiteX71" fmla="*/ 12723979 w 16380420"/>
              <a:gd name="connsiteY71" fmla="*/ 1217896 h 14189076"/>
              <a:gd name="connsiteX72" fmla="*/ 10137064 w 16380420"/>
              <a:gd name="connsiteY72" fmla="*/ 723249 h 14189076"/>
              <a:gd name="connsiteX73" fmla="*/ 10364694 w 16380420"/>
              <a:gd name="connsiteY73" fmla="*/ 817843 h 14189076"/>
              <a:gd name="connsiteX74" fmla="*/ 10364694 w 16380420"/>
              <a:gd name="connsiteY74" fmla="*/ 1272419 h 14189076"/>
              <a:gd name="connsiteX75" fmla="*/ 548426 w 16380420"/>
              <a:gd name="connsiteY75" fmla="*/ 11087843 h 14189076"/>
              <a:gd name="connsiteX76" fmla="*/ 93927 w 16380420"/>
              <a:gd name="connsiteY76" fmla="*/ 11087843 h 14189076"/>
              <a:gd name="connsiteX77" fmla="*/ 93927 w 16380420"/>
              <a:gd name="connsiteY77" fmla="*/ 10633267 h 14189076"/>
              <a:gd name="connsiteX78" fmla="*/ 9910195 w 16380420"/>
              <a:gd name="connsiteY78" fmla="*/ 817843 h 14189076"/>
              <a:gd name="connsiteX79" fmla="*/ 10137064 w 16380420"/>
              <a:gd name="connsiteY79" fmla="*/ 723249 h 14189076"/>
              <a:gd name="connsiteX80" fmla="*/ 11403876 w 16380420"/>
              <a:gd name="connsiteY80" fmla="*/ 484137 h 14189076"/>
              <a:gd name="connsiteX81" fmla="*/ 11631506 w 16380420"/>
              <a:gd name="connsiteY81" fmla="*/ 578074 h 14189076"/>
              <a:gd name="connsiteX82" fmla="*/ 11630744 w 16380420"/>
              <a:gd name="connsiteY82" fmla="*/ 1032650 h 14189076"/>
              <a:gd name="connsiteX83" fmla="*/ 1815238 w 16380420"/>
              <a:gd name="connsiteY83" fmla="*/ 10848731 h 14189076"/>
              <a:gd name="connsiteX84" fmla="*/ 1360739 w 16380420"/>
              <a:gd name="connsiteY84" fmla="*/ 10848731 h 14189076"/>
              <a:gd name="connsiteX85" fmla="*/ 1359978 w 16380420"/>
              <a:gd name="connsiteY85" fmla="*/ 10393498 h 14189076"/>
              <a:gd name="connsiteX86" fmla="*/ 11176245 w 16380420"/>
              <a:gd name="connsiteY86" fmla="*/ 578074 h 14189076"/>
              <a:gd name="connsiteX87" fmla="*/ 11403876 w 16380420"/>
              <a:gd name="connsiteY87" fmla="*/ 484137 h 14189076"/>
              <a:gd name="connsiteX88" fmla="*/ 12915066 w 16380420"/>
              <a:gd name="connsiteY88" fmla="*/ 0 h 14189076"/>
              <a:gd name="connsiteX89" fmla="*/ 13142696 w 16380420"/>
              <a:gd name="connsiteY89" fmla="*/ 93937 h 14189076"/>
              <a:gd name="connsiteX90" fmla="*/ 13141935 w 16380420"/>
              <a:gd name="connsiteY90" fmla="*/ 548513 h 14189076"/>
              <a:gd name="connsiteX91" fmla="*/ 3326429 w 16380420"/>
              <a:gd name="connsiteY91" fmla="*/ 10364594 h 14189076"/>
              <a:gd name="connsiteX92" fmla="*/ 2871929 w 16380420"/>
              <a:gd name="connsiteY92" fmla="*/ 10364594 h 14189076"/>
              <a:gd name="connsiteX93" fmla="*/ 2871929 w 16380420"/>
              <a:gd name="connsiteY93" fmla="*/ 9909362 h 14189076"/>
              <a:gd name="connsiteX94" fmla="*/ 12687436 w 16380420"/>
              <a:gd name="connsiteY94" fmla="*/ 93937 h 14189076"/>
              <a:gd name="connsiteX95" fmla="*/ 12915066 w 16380420"/>
              <a:gd name="connsiteY95" fmla="*/ 0 h 141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80420" h="14189076">
                <a:moveTo>
                  <a:pt x="16059256" y="6098675"/>
                </a:moveTo>
                <a:cubicBezTo>
                  <a:pt x="16141477" y="6098675"/>
                  <a:pt x="16224459" y="6130207"/>
                  <a:pt x="16286886" y="6192612"/>
                </a:cubicBezTo>
                <a:cubicBezTo>
                  <a:pt x="16333992" y="6239663"/>
                  <a:pt x="16363433" y="6297614"/>
                  <a:pt x="16375210" y="6358325"/>
                </a:cubicBezTo>
                <a:lnTo>
                  <a:pt x="16380420" y="6412594"/>
                </a:lnTo>
                <a:lnTo>
                  <a:pt x="16380420" y="6426718"/>
                </a:lnTo>
                <a:lnTo>
                  <a:pt x="16375210" y="6481014"/>
                </a:lnTo>
                <a:cubicBezTo>
                  <a:pt x="16363433" y="6541787"/>
                  <a:pt x="16333992" y="6599892"/>
                  <a:pt x="16286886" y="6647189"/>
                </a:cubicBezTo>
                <a:lnTo>
                  <a:pt x="8745398" y="14189076"/>
                </a:lnTo>
                <a:lnTo>
                  <a:pt x="7835639" y="14189076"/>
                </a:lnTo>
                <a:lnTo>
                  <a:pt x="15832387" y="6192612"/>
                </a:lnTo>
                <a:cubicBezTo>
                  <a:pt x="15895576" y="6129550"/>
                  <a:pt x="15977035" y="6098018"/>
                  <a:pt x="16059256" y="6098675"/>
                </a:cubicBezTo>
                <a:close/>
                <a:moveTo>
                  <a:pt x="16025759" y="5106097"/>
                </a:moveTo>
                <a:cubicBezTo>
                  <a:pt x="16107980" y="5106097"/>
                  <a:pt x="16190201" y="5136971"/>
                  <a:pt x="16252628" y="5200034"/>
                </a:cubicBezTo>
                <a:cubicBezTo>
                  <a:pt x="16378243" y="5325502"/>
                  <a:pt x="16378243" y="5528485"/>
                  <a:pt x="16252628" y="5653953"/>
                </a:cubicBezTo>
                <a:lnTo>
                  <a:pt x="7717636" y="14189076"/>
                </a:lnTo>
                <a:lnTo>
                  <a:pt x="6808638" y="14189076"/>
                </a:lnTo>
                <a:lnTo>
                  <a:pt x="15798129" y="5200034"/>
                </a:lnTo>
                <a:cubicBezTo>
                  <a:pt x="15860556" y="5136971"/>
                  <a:pt x="15942777" y="5106097"/>
                  <a:pt x="16025759" y="5106097"/>
                </a:cubicBezTo>
                <a:close/>
                <a:moveTo>
                  <a:pt x="15296429" y="4807207"/>
                </a:moveTo>
                <a:cubicBezTo>
                  <a:pt x="15378649" y="4807207"/>
                  <a:pt x="15461632" y="4838738"/>
                  <a:pt x="15524059" y="4901144"/>
                </a:cubicBezTo>
                <a:cubicBezTo>
                  <a:pt x="15649674" y="5027269"/>
                  <a:pt x="15649674" y="5230251"/>
                  <a:pt x="15524059" y="5355720"/>
                </a:cubicBezTo>
                <a:lnTo>
                  <a:pt x="6690636" y="14189076"/>
                </a:lnTo>
                <a:lnTo>
                  <a:pt x="5781638" y="14189076"/>
                </a:lnTo>
                <a:lnTo>
                  <a:pt x="15069560" y="4901144"/>
                </a:lnTo>
                <a:cubicBezTo>
                  <a:pt x="15131987" y="4838738"/>
                  <a:pt x="15214208" y="4807207"/>
                  <a:pt x="15296429" y="4807207"/>
                </a:cubicBezTo>
                <a:close/>
                <a:moveTo>
                  <a:pt x="14519136" y="4557584"/>
                </a:moveTo>
                <a:cubicBezTo>
                  <a:pt x="14601357" y="4557584"/>
                  <a:pt x="14683578" y="4589115"/>
                  <a:pt x="14746005" y="4652178"/>
                </a:cubicBezTo>
                <a:cubicBezTo>
                  <a:pt x="14871620" y="4777646"/>
                  <a:pt x="14871620" y="4981286"/>
                  <a:pt x="14746005" y="5106754"/>
                </a:cubicBezTo>
                <a:lnTo>
                  <a:pt x="5663635" y="14189076"/>
                </a:lnTo>
                <a:lnTo>
                  <a:pt x="4754637" y="14189076"/>
                </a:lnTo>
                <a:lnTo>
                  <a:pt x="14291506" y="4651521"/>
                </a:lnTo>
                <a:cubicBezTo>
                  <a:pt x="14354694" y="4589115"/>
                  <a:pt x="14436915" y="4557584"/>
                  <a:pt x="14519136" y="4557584"/>
                </a:cubicBezTo>
                <a:close/>
                <a:moveTo>
                  <a:pt x="14690430" y="3359395"/>
                </a:moveTo>
                <a:cubicBezTo>
                  <a:pt x="14772651" y="3359395"/>
                  <a:pt x="14854872" y="3390927"/>
                  <a:pt x="14918060" y="3453989"/>
                </a:cubicBezTo>
                <a:cubicBezTo>
                  <a:pt x="15042914" y="3579458"/>
                  <a:pt x="15042914" y="3783097"/>
                  <a:pt x="14917299" y="3908565"/>
                </a:cubicBezTo>
                <a:lnTo>
                  <a:pt x="5101792" y="13724647"/>
                </a:lnTo>
                <a:cubicBezTo>
                  <a:pt x="4976177" y="13850115"/>
                  <a:pt x="4772908" y="13850115"/>
                  <a:pt x="4647293" y="13724647"/>
                </a:cubicBezTo>
                <a:cubicBezTo>
                  <a:pt x="4521678" y="13598521"/>
                  <a:pt x="4521678" y="13394882"/>
                  <a:pt x="4646532" y="13269414"/>
                </a:cubicBezTo>
                <a:lnTo>
                  <a:pt x="14462799" y="3453989"/>
                </a:lnTo>
                <a:cubicBezTo>
                  <a:pt x="14525988" y="3390927"/>
                  <a:pt x="14608209" y="3359395"/>
                  <a:pt x="14690430" y="3359395"/>
                </a:cubicBezTo>
                <a:close/>
                <a:moveTo>
                  <a:pt x="13756308" y="3266772"/>
                </a:moveTo>
                <a:cubicBezTo>
                  <a:pt x="13838529" y="3266772"/>
                  <a:pt x="13920750" y="3298304"/>
                  <a:pt x="13983177" y="3361366"/>
                </a:cubicBezTo>
                <a:cubicBezTo>
                  <a:pt x="14108793" y="3486834"/>
                  <a:pt x="14108793" y="3689817"/>
                  <a:pt x="13983177" y="3815285"/>
                </a:cubicBezTo>
                <a:lnTo>
                  <a:pt x="4167671" y="13631366"/>
                </a:lnTo>
                <a:cubicBezTo>
                  <a:pt x="4042055" y="13756835"/>
                  <a:pt x="3838787" y="13756835"/>
                  <a:pt x="3713172" y="13631366"/>
                </a:cubicBezTo>
                <a:cubicBezTo>
                  <a:pt x="3587556" y="13505898"/>
                  <a:pt x="3587556" y="13302259"/>
                  <a:pt x="3713172" y="13176791"/>
                </a:cubicBezTo>
                <a:lnTo>
                  <a:pt x="13528678" y="3360709"/>
                </a:lnTo>
                <a:cubicBezTo>
                  <a:pt x="13591866" y="3297647"/>
                  <a:pt x="13674087" y="3266772"/>
                  <a:pt x="13756308" y="3266772"/>
                </a:cubicBezTo>
                <a:close/>
                <a:moveTo>
                  <a:pt x="12978254" y="3017149"/>
                </a:moveTo>
                <a:cubicBezTo>
                  <a:pt x="13060475" y="3017807"/>
                  <a:pt x="13143458" y="3048681"/>
                  <a:pt x="13205885" y="3111744"/>
                </a:cubicBezTo>
                <a:cubicBezTo>
                  <a:pt x="13331500" y="3237212"/>
                  <a:pt x="13331500" y="3440194"/>
                  <a:pt x="13205885" y="3565663"/>
                </a:cubicBezTo>
                <a:lnTo>
                  <a:pt x="3389617" y="13381744"/>
                </a:lnTo>
                <a:cubicBezTo>
                  <a:pt x="3264763" y="13507212"/>
                  <a:pt x="3060733" y="13507212"/>
                  <a:pt x="2935879" y="13381744"/>
                </a:cubicBezTo>
                <a:cubicBezTo>
                  <a:pt x="2810264" y="13256276"/>
                  <a:pt x="2810264" y="13052636"/>
                  <a:pt x="2935879" y="12927168"/>
                </a:cubicBezTo>
                <a:lnTo>
                  <a:pt x="12751386" y="3111744"/>
                </a:lnTo>
                <a:cubicBezTo>
                  <a:pt x="12813813" y="3048681"/>
                  <a:pt x="12896034" y="3017149"/>
                  <a:pt x="12978254" y="3017149"/>
                </a:cubicBezTo>
                <a:close/>
                <a:moveTo>
                  <a:pt x="13403824" y="1564740"/>
                </a:moveTo>
                <a:cubicBezTo>
                  <a:pt x="13486045" y="1564740"/>
                  <a:pt x="13569027" y="1596271"/>
                  <a:pt x="13631454" y="1658677"/>
                </a:cubicBezTo>
                <a:cubicBezTo>
                  <a:pt x="13757070" y="1784145"/>
                  <a:pt x="13757070" y="1987785"/>
                  <a:pt x="13631454" y="2113253"/>
                </a:cubicBezTo>
                <a:lnTo>
                  <a:pt x="3815186" y="11929334"/>
                </a:lnTo>
                <a:cubicBezTo>
                  <a:pt x="3689571" y="12054802"/>
                  <a:pt x="3486303" y="12054802"/>
                  <a:pt x="3360687" y="11929334"/>
                </a:cubicBezTo>
                <a:cubicBezTo>
                  <a:pt x="3235072" y="11803866"/>
                  <a:pt x="3235072" y="11600227"/>
                  <a:pt x="3360687" y="11474758"/>
                </a:cubicBezTo>
                <a:lnTo>
                  <a:pt x="13176955" y="1658677"/>
                </a:lnTo>
                <a:cubicBezTo>
                  <a:pt x="13239382" y="1596271"/>
                  <a:pt x="13321603" y="1564740"/>
                  <a:pt x="13403824" y="1564740"/>
                </a:cubicBezTo>
                <a:close/>
                <a:moveTo>
                  <a:pt x="12723979" y="1217896"/>
                </a:moveTo>
                <a:cubicBezTo>
                  <a:pt x="12806200" y="1217896"/>
                  <a:pt x="12889182" y="1248770"/>
                  <a:pt x="12951609" y="1311833"/>
                </a:cubicBezTo>
                <a:cubicBezTo>
                  <a:pt x="13077224" y="1437301"/>
                  <a:pt x="13077224" y="1640941"/>
                  <a:pt x="12951609" y="1766409"/>
                </a:cubicBezTo>
                <a:lnTo>
                  <a:pt x="3135341" y="11581833"/>
                </a:lnTo>
                <a:cubicBezTo>
                  <a:pt x="3009726" y="11707302"/>
                  <a:pt x="2806457" y="11707302"/>
                  <a:pt x="2680842" y="11581833"/>
                </a:cubicBezTo>
                <a:cubicBezTo>
                  <a:pt x="2555226" y="11456365"/>
                  <a:pt x="2555226" y="11253382"/>
                  <a:pt x="2680842" y="11127257"/>
                </a:cubicBezTo>
                <a:lnTo>
                  <a:pt x="12497110" y="1311833"/>
                </a:lnTo>
                <a:cubicBezTo>
                  <a:pt x="12559537" y="1248770"/>
                  <a:pt x="12641758" y="1217896"/>
                  <a:pt x="12723979" y="1217896"/>
                </a:cubicBezTo>
                <a:close/>
                <a:moveTo>
                  <a:pt x="10137064" y="723249"/>
                </a:moveTo>
                <a:cubicBezTo>
                  <a:pt x="10219285" y="723249"/>
                  <a:pt x="10302267" y="754780"/>
                  <a:pt x="10364694" y="817843"/>
                </a:cubicBezTo>
                <a:cubicBezTo>
                  <a:pt x="10490309" y="943311"/>
                  <a:pt x="10489548" y="1146951"/>
                  <a:pt x="10364694" y="1272419"/>
                </a:cubicBezTo>
                <a:lnTo>
                  <a:pt x="548426" y="11087843"/>
                </a:lnTo>
                <a:cubicBezTo>
                  <a:pt x="422811" y="11213311"/>
                  <a:pt x="219543" y="11213311"/>
                  <a:pt x="93927" y="11087843"/>
                </a:cubicBezTo>
                <a:cubicBezTo>
                  <a:pt x="-30927" y="10962375"/>
                  <a:pt x="-31688" y="10758735"/>
                  <a:pt x="93927" y="10633267"/>
                </a:cubicBezTo>
                <a:lnTo>
                  <a:pt x="9910195" y="817843"/>
                </a:lnTo>
                <a:cubicBezTo>
                  <a:pt x="9972622" y="754780"/>
                  <a:pt x="10054843" y="723249"/>
                  <a:pt x="10137064" y="723249"/>
                </a:cubicBezTo>
                <a:close/>
                <a:moveTo>
                  <a:pt x="11403876" y="484137"/>
                </a:moveTo>
                <a:cubicBezTo>
                  <a:pt x="11486096" y="484137"/>
                  <a:pt x="11568317" y="515668"/>
                  <a:pt x="11631506" y="578074"/>
                </a:cubicBezTo>
                <a:cubicBezTo>
                  <a:pt x="11756360" y="703542"/>
                  <a:pt x="11756360" y="907181"/>
                  <a:pt x="11630744" y="1032650"/>
                </a:cubicBezTo>
                <a:lnTo>
                  <a:pt x="1815238" y="10848731"/>
                </a:lnTo>
                <a:cubicBezTo>
                  <a:pt x="1689623" y="10974199"/>
                  <a:pt x="1486354" y="10974199"/>
                  <a:pt x="1360739" y="10848731"/>
                </a:cubicBezTo>
                <a:cubicBezTo>
                  <a:pt x="1235124" y="10723263"/>
                  <a:pt x="1235124" y="10519623"/>
                  <a:pt x="1359978" y="10393498"/>
                </a:cubicBezTo>
                <a:lnTo>
                  <a:pt x="11176245" y="578074"/>
                </a:lnTo>
                <a:cubicBezTo>
                  <a:pt x="11239434" y="515668"/>
                  <a:pt x="11321655" y="484137"/>
                  <a:pt x="11403876" y="484137"/>
                </a:cubicBezTo>
                <a:close/>
                <a:moveTo>
                  <a:pt x="12915066" y="0"/>
                </a:moveTo>
                <a:cubicBezTo>
                  <a:pt x="12997287" y="0"/>
                  <a:pt x="13079508" y="31532"/>
                  <a:pt x="13142696" y="93937"/>
                </a:cubicBezTo>
                <a:cubicBezTo>
                  <a:pt x="13268312" y="219405"/>
                  <a:pt x="13267550" y="423045"/>
                  <a:pt x="13141935" y="548513"/>
                </a:cubicBezTo>
                <a:lnTo>
                  <a:pt x="3326429" y="10364594"/>
                </a:lnTo>
                <a:cubicBezTo>
                  <a:pt x="3200813" y="10490063"/>
                  <a:pt x="2997545" y="10490063"/>
                  <a:pt x="2871929" y="10364594"/>
                </a:cubicBezTo>
                <a:cubicBezTo>
                  <a:pt x="2746314" y="10239126"/>
                  <a:pt x="2746314" y="10034830"/>
                  <a:pt x="2871929" y="9909362"/>
                </a:cubicBezTo>
                <a:lnTo>
                  <a:pt x="12687436" y="93937"/>
                </a:lnTo>
                <a:cubicBezTo>
                  <a:pt x="12750624" y="31532"/>
                  <a:pt x="12832845" y="0"/>
                  <a:pt x="1291506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602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4531521" y="1806003"/>
            <a:ext cx="7660480" cy="630942"/>
          </a:xfrm>
          <a:prstGeom prst="rect">
            <a:avLst/>
          </a:prstGeom>
        </p:spPr>
        <p:txBody>
          <a:bodyPr wrap="square" lIns="540000" rIns="360000" anchor="b" anchorCtr="0">
            <a:noAutofit/>
          </a:bodyPr>
          <a:lstStyle>
            <a:lvl1pPr algn="r" defTabSz="179388">
              <a:defRPr sz="3500" spc="400" baseline="0">
                <a:solidFill>
                  <a:srgbClr val="8B8B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AT" dirty="0"/>
              <a:t>Chapter 2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8514" r="-34" b="20156"/>
          <a:stretch/>
        </p:blipFill>
        <p:spPr bwMode="auto">
          <a:xfrm>
            <a:off x="0" y="2695813"/>
            <a:ext cx="12204919" cy="41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"/>
          <p:cNvSpPr>
            <a:spLocks noChangeArrowheads="1"/>
          </p:cNvSpPr>
          <p:nvPr userDrawn="1"/>
        </p:nvSpPr>
        <p:spPr bwMode="auto">
          <a:xfrm>
            <a:off x="650082" y="758032"/>
            <a:ext cx="3881438" cy="4762500"/>
          </a:xfrm>
          <a:prstGeom prst="rect">
            <a:avLst/>
          </a:prstGeom>
          <a:solidFill>
            <a:srgbClr val="F5B5C9">
              <a:alpha val="52000"/>
            </a:srgbClr>
          </a:solidFill>
          <a:ln>
            <a:noFill/>
          </a:ln>
        </p:spPr>
        <p:txBody>
          <a:bodyPr lIns="22860" rIns="22860"/>
          <a:lstStyle>
            <a:lvl1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algn="ctr" defTabSz="1827213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4572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9144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13716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1828800" indent="914400" algn="ctr" defTabSz="1827213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eaLnBrk="1">
              <a:defRPr/>
            </a:pPr>
            <a:endParaRPr lang="de-DE" altLang="de-DE" sz="1800" dirty="0">
              <a:solidFill>
                <a:srgbClr val="737572"/>
              </a:solidFill>
              <a:latin typeface="Lato Light" pitchFamily="34" charset="0"/>
              <a:cs typeface="Lato Light" pitchFamily="34" charset="0"/>
              <a:sym typeface="Lat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13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ncy pictur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 userDrawn="1"/>
        </p:nvSpPr>
        <p:spPr>
          <a:xfrm>
            <a:off x="10217426" y="6033053"/>
            <a:ext cx="1974574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9084365" y="0"/>
            <a:ext cx="3098096" cy="8249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4" name="Shape 2903"/>
          <p:cNvSpPr/>
          <p:nvPr userDrawn="1"/>
        </p:nvSpPr>
        <p:spPr>
          <a:xfrm>
            <a:off x="9539" y="1"/>
            <a:ext cx="6086475" cy="6857999"/>
          </a:xfrm>
          <a:prstGeom prst="rect">
            <a:avLst/>
          </a:prstGeom>
          <a:solidFill>
            <a:schemeClr val="accent3">
              <a:alpha val="76000"/>
            </a:schemeClr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798726" y="2397029"/>
            <a:ext cx="3254161" cy="35724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Textplatzhalter 34"/>
          <p:cNvSpPr>
            <a:spLocks noGrp="1"/>
          </p:cNvSpPr>
          <p:nvPr>
            <p:ph type="body" sz="quarter" idx="11" hasCustomPrompt="1"/>
          </p:nvPr>
        </p:nvSpPr>
        <p:spPr>
          <a:xfrm>
            <a:off x="798727" y="1121417"/>
            <a:ext cx="3254161" cy="635000"/>
          </a:xfrm>
          <a:prstGeom prst="rect">
            <a:avLst/>
          </a:prstGeom>
        </p:spPr>
        <p:txBody>
          <a:bodyPr lIns="90000" tIns="72000" rIns="90000" anchor="b"/>
          <a:lstStyle>
            <a:lvl1pPr marL="0" indent="0">
              <a:buNone/>
              <a:defRPr sz="3200" cap="all" spc="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0" name="Line"/>
          <p:cNvSpPr>
            <a:spLocks noChangeShapeType="1"/>
          </p:cNvSpPr>
          <p:nvPr userDrawn="1"/>
        </p:nvSpPr>
        <p:spPr bwMode="auto">
          <a:xfrm>
            <a:off x="878608" y="1975648"/>
            <a:ext cx="1597819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cxnSp>
        <p:nvCxnSpPr>
          <p:cNvPr id="18" name="Gerader Verbinder 17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Rechteck 18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4"/>
          <p:cNvSpPr>
            <a:spLocks noGrp="1"/>
          </p:cNvSpPr>
          <p:nvPr>
            <p:ph type="pic" idx="13" hasCustomPrompt="1"/>
          </p:nvPr>
        </p:nvSpPr>
        <p:spPr>
          <a:xfrm flipH="1">
            <a:off x="4774317" y="-250165"/>
            <a:ext cx="8190210" cy="7094538"/>
          </a:xfrm>
          <a:custGeom>
            <a:avLst/>
            <a:gdLst>
              <a:gd name="connsiteX0" fmla="*/ 16059256 w 16380420"/>
              <a:gd name="connsiteY0" fmla="*/ 6098675 h 14189076"/>
              <a:gd name="connsiteX1" fmla="*/ 16286886 w 16380420"/>
              <a:gd name="connsiteY1" fmla="*/ 6192612 h 14189076"/>
              <a:gd name="connsiteX2" fmla="*/ 16375210 w 16380420"/>
              <a:gd name="connsiteY2" fmla="*/ 6358325 h 14189076"/>
              <a:gd name="connsiteX3" fmla="*/ 16380420 w 16380420"/>
              <a:gd name="connsiteY3" fmla="*/ 6412594 h 14189076"/>
              <a:gd name="connsiteX4" fmla="*/ 16380420 w 16380420"/>
              <a:gd name="connsiteY4" fmla="*/ 6426718 h 14189076"/>
              <a:gd name="connsiteX5" fmla="*/ 16375210 w 16380420"/>
              <a:gd name="connsiteY5" fmla="*/ 6481014 h 14189076"/>
              <a:gd name="connsiteX6" fmla="*/ 16286886 w 16380420"/>
              <a:gd name="connsiteY6" fmla="*/ 6647189 h 14189076"/>
              <a:gd name="connsiteX7" fmla="*/ 8745398 w 16380420"/>
              <a:gd name="connsiteY7" fmla="*/ 14189076 h 14189076"/>
              <a:gd name="connsiteX8" fmla="*/ 7835639 w 16380420"/>
              <a:gd name="connsiteY8" fmla="*/ 14189076 h 14189076"/>
              <a:gd name="connsiteX9" fmla="*/ 15832387 w 16380420"/>
              <a:gd name="connsiteY9" fmla="*/ 6192612 h 14189076"/>
              <a:gd name="connsiteX10" fmla="*/ 16059256 w 16380420"/>
              <a:gd name="connsiteY10" fmla="*/ 6098675 h 14189076"/>
              <a:gd name="connsiteX11" fmla="*/ 16025759 w 16380420"/>
              <a:gd name="connsiteY11" fmla="*/ 5106097 h 14189076"/>
              <a:gd name="connsiteX12" fmla="*/ 16252628 w 16380420"/>
              <a:gd name="connsiteY12" fmla="*/ 5200034 h 14189076"/>
              <a:gd name="connsiteX13" fmla="*/ 16252628 w 16380420"/>
              <a:gd name="connsiteY13" fmla="*/ 5653953 h 14189076"/>
              <a:gd name="connsiteX14" fmla="*/ 7717636 w 16380420"/>
              <a:gd name="connsiteY14" fmla="*/ 14189076 h 14189076"/>
              <a:gd name="connsiteX15" fmla="*/ 6808638 w 16380420"/>
              <a:gd name="connsiteY15" fmla="*/ 14189076 h 14189076"/>
              <a:gd name="connsiteX16" fmla="*/ 15798129 w 16380420"/>
              <a:gd name="connsiteY16" fmla="*/ 5200034 h 14189076"/>
              <a:gd name="connsiteX17" fmla="*/ 16025759 w 16380420"/>
              <a:gd name="connsiteY17" fmla="*/ 5106097 h 14189076"/>
              <a:gd name="connsiteX18" fmla="*/ 15296429 w 16380420"/>
              <a:gd name="connsiteY18" fmla="*/ 4807207 h 14189076"/>
              <a:gd name="connsiteX19" fmla="*/ 15524059 w 16380420"/>
              <a:gd name="connsiteY19" fmla="*/ 4901144 h 14189076"/>
              <a:gd name="connsiteX20" fmla="*/ 15524059 w 16380420"/>
              <a:gd name="connsiteY20" fmla="*/ 5355720 h 14189076"/>
              <a:gd name="connsiteX21" fmla="*/ 6690636 w 16380420"/>
              <a:gd name="connsiteY21" fmla="*/ 14189076 h 14189076"/>
              <a:gd name="connsiteX22" fmla="*/ 5781638 w 16380420"/>
              <a:gd name="connsiteY22" fmla="*/ 14189076 h 14189076"/>
              <a:gd name="connsiteX23" fmla="*/ 15069560 w 16380420"/>
              <a:gd name="connsiteY23" fmla="*/ 4901144 h 14189076"/>
              <a:gd name="connsiteX24" fmla="*/ 15296429 w 16380420"/>
              <a:gd name="connsiteY24" fmla="*/ 4807207 h 14189076"/>
              <a:gd name="connsiteX25" fmla="*/ 14519136 w 16380420"/>
              <a:gd name="connsiteY25" fmla="*/ 4557584 h 14189076"/>
              <a:gd name="connsiteX26" fmla="*/ 14746005 w 16380420"/>
              <a:gd name="connsiteY26" fmla="*/ 4652178 h 14189076"/>
              <a:gd name="connsiteX27" fmla="*/ 14746005 w 16380420"/>
              <a:gd name="connsiteY27" fmla="*/ 5106754 h 14189076"/>
              <a:gd name="connsiteX28" fmla="*/ 5663635 w 16380420"/>
              <a:gd name="connsiteY28" fmla="*/ 14189076 h 14189076"/>
              <a:gd name="connsiteX29" fmla="*/ 4754637 w 16380420"/>
              <a:gd name="connsiteY29" fmla="*/ 14189076 h 14189076"/>
              <a:gd name="connsiteX30" fmla="*/ 14291506 w 16380420"/>
              <a:gd name="connsiteY30" fmla="*/ 4651521 h 14189076"/>
              <a:gd name="connsiteX31" fmla="*/ 14519136 w 16380420"/>
              <a:gd name="connsiteY31" fmla="*/ 4557584 h 14189076"/>
              <a:gd name="connsiteX32" fmla="*/ 14690430 w 16380420"/>
              <a:gd name="connsiteY32" fmla="*/ 3359395 h 14189076"/>
              <a:gd name="connsiteX33" fmla="*/ 14918060 w 16380420"/>
              <a:gd name="connsiteY33" fmla="*/ 3453989 h 14189076"/>
              <a:gd name="connsiteX34" fmla="*/ 14917299 w 16380420"/>
              <a:gd name="connsiteY34" fmla="*/ 3908565 h 14189076"/>
              <a:gd name="connsiteX35" fmla="*/ 5101792 w 16380420"/>
              <a:gd name="connsiteY35" fmla="*/ 13724647 h 14189076"/>
              <a:gd name="connsiteX36" fmla="*/ 4647293 w 16380420"/>
              <a:gd name="connsiteY36" fmla="*/ 13724647 h 14189076"/>
              <a:gd name="connsiteX37" fmla="*/ 4646532 w 16380420"/>
              <a:gd name="connsiteY37" fmla="*/ 13269414 h 14189076"/>
              <a:gd name="connsiteX38" fmla="*/ 14462799 w 16380420"/>
              <a:gd name="connsiteY38" fmla="*/ 3453989 h 14189076"/>
              <a:gd name="connsiteX39" fmla="*/ 14690430 w 16380420"/>
              <a:gd name="connsiteY39" fmla="*/ 3359395 h 14189076"/>
              <a:gd name="connsiteX40" fmla="*/ 13756308 w 16380420"/>
              <a:gd name="connsiteY40" fmla="*/ 3266772 h 14189076"/>
              <a:gd name="connsiteX41" fmla="*/ 13983177 w 16380420"/>
              <a:gd name="connsiteY41" fmla="*/ 3361366 h 14189076"/>
              <a:gd name="connsiteX42" fmla="*/ 13983177 w 16380420"/>
              <a:gd name="connsiteY42" fmla="*/ 3815285 h 14189076"/>
              <a:gd name="connsiteX43" fmla="*/ 4167671 w 16380420"/>
              <a:gd name="connsiteY43" fmla="*/ 13631366 h 14189076"/>
              <a:gd name="connsiteX44" fmla="*/ 3713172 w 16380420"/>
              <a:gd name="connsiteY44" fmla="*/ 13631366 h 14189076"/>
              <a:gd name="connsiteX45" fmla="*/ 3713172 w 16380420"/>
              <a:gd name="connsiteY45" fmla="*/ 13176791 h 14189076"/>
              <a:gd name="connsiteX46" fmla="*/ 13528678 w 16380420"/>
              <a:gd name="connsiteY46" fmla="*/ 3360709 h 14189076"/>
              <a:gd name="connsiteX47" fmla="*/ 13756308 w 16380420"/>
              <a:gd name="connsiteY47" fmla="*/ 3266772 h 14189076"/>
              <a:gd name="connsiteX48" fmla="*/ 12978254 w 16380420"/>
              <a:gd name="connsiteY48" fmla="*/ 3017149 h 14189076"/>
              <a:gd name="connsiteX49" fmla="*/ 13205885 w 16380420"/>
              <a:gd name="connsiteY49" fmla="*/ 3111744 h 14189076"/>
              <a:gd name="connsiteX50" fmla="*/ 13205885 w 16380420"/>
              <a:gd name="connsiteY50" fmla="*/ 3565663 h 14189076"/>
              <a:gd name="connsiteX51" fmla="*/ 3389617 w 16380420"/>
              <a:gd name="connsiteY51" fmla="*/ 13381744 h 14189076"/>
              <a:gd name="connsiteX52" fmla="*/ 2935879 w 16380420"/>
              <a:gd name="connsiteY52" fmla="*/ 13381744 h 14189076"/>
              <a:gd name="connsiteX53" fmla="*/ 2935879 w 16380420"/>
              <a:gd name="connsiteY53" fmla="*/ 12927168 h 14189076"/>
              <a:gd name="connsiteX54" fmla="*/ 12751386 w 16380420"/>
              <a:gd name="connsiteY54" fmla="*/ 3111744 h 14189076"/>
              <a:gd name="connsiteX55" fmla="*/ 12978254 w 16380420"/>
              <a:gd name="connsiteY55" fmla="*/ 3017149 h 14189076"/>
              <a:gd name="connsiteX56" fmla="*/ 13403824 w 16380420"/>
              <a:gd name="connsiteY56" fmla="*/ 1564740 h 14189076"/>
              <a:gd name="connsiteX57" fmla="*/ 13631454 w 16380420"/>
              <a:gd name="connsiteY57" fmla="*/ 1658677 h 14189076"/>
              <a:gd name="connsiteX58" fmla="*/ 13631454 w 16380420"/>
              <a:gd name="connsiteY58" fmla="*/ 2113253 h 14189076"/>
              <a:gd name="connsiteX59" fmla="*/ 3815186 w 16380420"/>
              <a:gd name="connsiteY59" fmla="*/ 11929334 h 14189076"/>
              <a:gd name="connsiteX60" fmla="*/ 3360687 w 16380420"/>
              <a:gd name="connsiteY60" fmla="*/ 11929334 h 14189076"/>
              <a:gd name="connsiteX61" fmla="*/ 3360687 w 16380420"/>
              <a:gd name="connsiteY61" fmla="*/ 11474758 h 14189076"/>
              <a:gd name="connsiteX62" fmla="*/ 13176955 w 16380420"/>
              <a:gd name="connsiteY62" fmla="*/ 1658677 h 14189076"/>
              <a:gd name="connsiteX63" fmla="*/ 13403824 w 16380420"/>
              <a:gd name="connsiteY63" fmla="*/ 1564740 h 14189076"/>
              <a:gd name="connsiteX64" fmla="*/ 12723979 w 16380420"/>
              <a:gd name="connsiteY64" fmla="*/ 1217896 h 14189076"/>
              <a:gd name="connsiteX65" fmla="*/ 12951609 w 16380420"/>
              <a:gd name="connsiteY65" fmla="*/ 1311833 h 14189076"/>
              <a:gd name="connsiteX66" fmla="*/ 12951609 w 16380420"/>
              <a:gd name="connsiteY66" fmla="*/ 1766409 h 14189076"/>
              <a:gd name="connsiteX67" fmla="*/ 3135341 w 16380420"/>
              <a:gd name="connsiteY67" fmla="*/ 11581833 h 14189076"/>
              <a:gd name="connsiteX68" fmla="*/ 2680842 w 16380420"/>
              <a:gd name="connsiteY68" fmla="*/ 11581833 h 14189076"/>
              <a:gd name="connsiteX69" fmla="*/ 2680842 w 16380420"/>
              <a:gd name="connsiteY69" fmla="*/ 11127257 h 14189076"/>
              <a:gd name="connsiteX70" fmla="*/ 12497110 w 16380420"/>
              <a:gd name="connsiteY70" fmla="*/ 1311833 h 14189076"/>
              <a:gd name="connsiteX71" fmla="*/ 12723979 w 16380420"/>
              <a:gd name="connsiteY71" fmla="*/ 1217896 h 14189076"/>
              <a:gd name="connsiteX72" fmla="*/ 10137064 w 16380420"/>
              <a:gd name="connsiteY72" fmla="*/ 723249 h 14189076"/>
              <a:gd name="connsiteX73" fmla="*/ 10364694 w 16380420"/>
              <a:gd name="connsiteY73" fmla="*/ 817843 h 14189076"/>
              <a:gd name="connsiteX74" fmla="*/ 10364694 w 16380420"/>
              <a:gd name="connsiteY74" fmla="*/ 1272419 h 14189076"/>
              <a:gd name="connsiteX75" fmla="*/ 548426 w 16380420"/>
              <a:gd name="connsiteY75" fmla="*/ 11087843 h 14189076"/>
              <a:gd name="connsiteX76" fmla="*/ 93927 w 16380420"/>
              <a:gd name="connsiteY76" fmla="*/ 11087843 h 14189076"/>
              <a:gd name="connsiteX77" fmla="*/ 93927 w 16380420"/>
              <a:gd name="connsiteY77" fmla="*/ 10633267 h 14189076"/>
              <a:gd name="connsiteX78" fmla="*/ 9910195 w 16380420"/>
              <a:gd name="connsiteY78" fmla="*/ 817843 h 14189076"/>
              <a:gd name="connsiteX79" fmla="*/ 10137064 w 16380420"/>
              <a:gd name="connsiteY79" fmla="*/ 723249 h 14189076"/>
              <a:gd name="connsiteX80" fmla="*/ 11403876 w 16380420"/>
              <a:gd name="connsiteY80" fmla="*/ 484137 h 14189076"/>
              <a:gd name="connsiteX81" fmla="*/ 11631506 w 16380420"/>
              <a:gd name="connsiteY81" fmla="*/ 578074 h 14189076"/>
              <a:gd name="connsiteX82" fmla="*/ 11630744 w 16380420"/>
              <a:gd name="connsiteY82" fmla="*/ 1032650 h 14189076"/>
              <a:gd name="connsiteX83" fmla="*/ 1815238 w 16380420"/>
              <a:gd name="connsiteY83" fmla="*/ 10848731 h 14189076"/>
              <a:gd name="connsiteX84" fmla="*/ 1360739 w 16380420"/>
              <a:gd name="connsiteY84" fmla="*/ 10848731 h 14189076"/>
              <a:gd name="connsiteX85" fmla="*/ 1359978 w 16380420"/>
              <a:gd name="connsiteY85" fmla="*/ 10393498 h 14189076"/>
              <a:gd name="connsiteX86" fmla="*/ 11176245 w 16380420"/>
              <a:gd name="connsiteY86" fmla="*/ 578074 h 14189076"/>
              <a:gd name="connsiteX87" fmla="*/ 11403876 w 16380420"/>
              <a:gd name="connsiteY87" fmla="*/ 484137 h 14189076"/>
              <a:gd name="connsiteX88" fmla="*/ 12915066 w 16380420"/>
              <a:gd name="connsiteY88" fmla="*/ 0 h 14189076"/>
              <a:gd name="connsiteX89" fmla="*/ 13142696 w 16380420"/>
              <a:gd name="connsiteY89" fmla="*/ 93937 h 14189076"/>
              <a:gd name="connsiteX90" fmla="*/ 13141935 w 16380420"/>
              <a:gd name="connsiteY90" fmla="*/ 548513 h 14189076"/>
              <a:gd name="connsiteX91" fmla="*/ 3326429 w 16380420"/>
              <a:gd name="connsiteY91" fmla="*/ 10364594 h 14189076"/>
              <a:gd name="connsiteX92" fmla="*/ 2871929 w 16380420"/>
              <a:gd name="connsiteY92" fmla="*/ 10364594 h 14189076"/>
              <a:gd name="connsiteX93" fmla="*/ 2871929 w 16380420"/>
              <a:gd name="connsiteY93" fmla="*/ 9909362 h 14189076"/>
              <a:gd name="connsiteX94" fmla="*/ 12687436 w 16380420"/>
              <a:gd name="connsiteY94" fmla="*/ 93937 h 14189076"/>
              <a:gd name="connsiteX95" fmla="*/ 12915066 w 16380420"/>
              <a:gd name="connsiteY95" fmla="*/ 0 h 14189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6380420" h="14189076">
                <a:moveTo>
                  <a:pt x="16059256" y="6098675"/>
                </a:moveTo>
                <a:cubicBezTo>
                  <a:pt x="16141477" y="6098675"/>
                  <a:pt x="16224459" y="6130207"/>
                  <a:pt x="16286886" y="6192612"/>
                </a:cubicBezTo>
                <a:cubicBezTo>
                  <a:pt x="16333992" y="6239663"/>
                  <a:pt x="16363433" y="6297614"/>
                  <a:pt x="16375210" y="6358325"/>
                </a:cubicBezTo>
                <a:lnTo>
                  <a:pt x="16380420" y="6412594"/>
                </a:lnTo>
                <a:lnTo>
                  <a:pt x="16380420" y="6426718"/>
                </a:lnTo>
                <a:lnTo>
                  <a:pt x="16375210" y="6481014"/>
                </a:lnTo>
                <a:cubicBezTo>
                  <a:pt x="16363433" y="6541787"/>
                  <a:pt x="16333992" y="6599892"/>
                  <a:pt x="16286886" y="6647189"/>
                </a:cubicBezTo>
                <a:lnTo>
                  <a:pt x="8745398" y="14189076"/>
                </a:lnTo>
                <a:lnTo>
                  <a:pt x="7835639" y="14189076"/>
                </a:lnTo>
                <a:lnTo>
                  <a:pt x="15832387" y="6192612"/>
                </a:lnTo>
                <a:cubicBezTo>
                  <a:pt x="15895576" y="6129550"/>
                  <a:pt x="15977035" y="6098018"/>
                  <a:pt x="16059256" y="6098675"/>
                </a:cubicBezTo>
                <a:close/>
                <a:moveTo>
                  <a:pt x="16025759" y="5106097"/>
                </a:moveTo>
                <a:cubicBezTo>
                  <a:pt x="16107980" y="5106097"/>
                  <a:pt x="16190201" y="5136971"/>
                  <a:pt x="16252628" y="5200034"/>
                </a:cubicBezTo>
                <a:cubicBezTo>
                  <a:pt x="16378243" y="5325502"/>
                  <a:pt x="16378243" y="5528485"/>
                  <a:pt x="16252628" y="5653953"/>
                </a:cubicBezTo>
                <a:lnTo>
                  <a:pt x="7717636" y="14189076"/>
                </a:lnTo>
                <a:lnTo>
                  <a:pt x="6808638" y="14189076"/>
                </a:lnTo>
                <a:lnTo>
                  <a:pt x="15798129" y="5200034"/>
                </a:lnTo>
                <a:cubicBezTo>
                  <a:pt x="15860556" y="5136971"/>
                  <a:pt x="15942777" y="5106097"/>
                  <a:pt x="16025759" y="5106097"/>
                </a:cubicBezTo>
                <a:close/>
                <a:moveTo>
                  <a:pt x="15296429" y="4807207"/>
                </a:moveTo>
                <a:cubicBezTo>
                  <a:pt x="15378649" y="4807207"/>
                  <a:pt x="15461632" y="4838738"/>
                  <a:pt x="15524059" y="4901144"/>
                </a:cubicBezTo>
                <a:cubicBezTo>
                  <a:pt x="15649674" y="5027269"/>
                  <a:pt x="15649674" y="5230251"/>
                  <a:pt x="15524059" y="5355720"/>
                </a:cubicBezTo>
                <a:lnTo>
                  <a:pt x="6690636" y="14189076"/>
                </a:lnTo>
                <a:lnTo>
                  <a:pt x="5781638" y="14189076"/>
                </a:lnTo>
                <a:lnTo>
                  <a:pt x="15069560" y="4901144"/>
                </a:lnTo>
                <a:cubicBezTo>
                  <a:pt x="15131987" y="4838738"/>
                  <a:pt x="15214208" y="4807207"/>
                  <a:pt x="15296429" y="4807207"/>
                </a:cubicBezTo>
                <a:close/>
                <a:moveTo>
                  <a:pt x="14519136" y="4557584"/>
                </a:moveTo>
                <a:cubicBezTo>
                  <a:pt x="14601357" y="4557584"/>
                  <a:pt x="14683578" y="4589115"/>
                  <a:pt x="14746005" y="4652178"/>
                </a:cubicBezTo>
                <a:cubicBezTo>
                  <a:pt x="14871620" y="4777646"/>
                  <a:pt x="14871620" y="4981286"/>
                  <a:pt x="14746005" y="5106754"/>
                </a:cubicBezTo>
                <a:lnTo>
                  <a:pt x="5663635" y="14189076"/>
                </a:lnTo>
                <a:lnTo>
                  <a:pt x="4754637" y="14189076"/>
                </a:lnTo>
                <a:lnTo>
                  <a:pt x="14291506" y="4651521"/>
                </a:lnTo>
                <a:cubicBezTo>
                  <a:pt x="14354694" y="4589115"/>
                  <a:pt x="14436915" y="4557584"/>
                  <a:pt x="14519136" y="4557584"/>
                </a:cubicBezTo>
                <a:close/>
                <a:moveTo>
                  <a:pt x="14690430" y="3359395"/>
                </a:moveTo>
                <a:cubicBezTo>
                  <a:pt x="14772651" y="3359395"/>
                  <a:pt x="14854872" y="3390927"/>
                  <a:pt x="14918060" y="3453989"/>
                </a:cubicBezTo>
                <a:cubicBezTo>
                  <a:pt x="15042914" y="3579458"/>
                  <a:pt x="15042914" y="3783097"/>
                  <a:pt x="14917299" y="3908565"/>
                </a:cubicBezTo>
                <a:lnTo>
                  <a:pt x="5101792" y="13724647"/>
                </a:lnTo>
                <a:cubicBezTo>
                  <a:pt x="4976177" y="13850115"/>
                  <a:pt x="4772908" y="13850115"/>
                  <a:pt x="4647293" y="13724647"/>
                </a:cubicBezTo>
                <a:cubicBezTo>
                  <a:pt x="4521678" y="13598521"/>
                  <a:pt x="4521678" y="13394882"/>
                  <a:pt x="4646532" y="13269414"/>
                </a:cubicBezTo>
                <a:lnTo>
                  <a:pt x="14462799" y="3453989"/>
                </a:lnTo>
                <a:cubicBezTo>
                  <a:pt x="14525988" y="3390927"/>
                  <a:pt x="14608209" y="3359395"/>
                  <a:pt x="14690430" y="3359395"/>
                </a:cubicBezTo>
                <a:close/>
                <a:moveTo>
                  <a:pt x="13756308" y="3266772"/>
                </a:moveTo>
                <a:cubicBezTo>
                  <a:pt x="13838529" y="3266772"/>
                  <a:pt x="13920750" y="3298304"/>
                  <a:pt x="13983177" y="3361366"/>
                </a:cubicBezTo>
                <a:cubicBezTo>
                  <a:pt x="14108793" y="3486834"/>
                  <a:pt x="14108793" y="3689817"/>
                  <a:pt x="13983177" y="3815285"/>
                </a:cubicBezTo>
                <a:lnTo>
                  <a:pt x="4167671" y="13631366"/>
                </a:lnTo>
                <a:cubicBezTo>
                  <a:pt x="4042055" y="13756835"/>
                  <a:pt x="3838787" y="13756835"/>
                  <a:pt x="3713172" y="13631366"/>
                </a:cubicBezTo>
                <a:cubicBezTo>
                  <a:pt x="3587556" y="13505898"/>
                  <a:pt x="3587556" y="13302259"/>
                  <a:pt x="3713172" y="13176791"/>
                </a:cubicBezTo>
                <a:lnTo>
                  <a:pt x="13528678" y="3360709"/>
                </a:lnTo>
                <a:cubicBezTo>
                  <a:pt x="13591866" y="3297647"/>
                  <a:pt x="13674087" y="3266772"/>
                  <a:pt x="13756308" y="3266772"/>
                </a:cubicBezTo>
                <a:close/>
                <a:moveTo>
                  <a:pt x="12978254" y="3017149"/>
                </a:moveTo>
                <a:cubicBezTo>
                  <a:pt x="13060475" y="3017807"/>
                  <a:pt x="13143458" y="3048681"/>
                  <a:pt x="13205885" y="3111744"/>
                </a:cubicBezTo>
                <a:cubicBezTo>
                  <a:pt x="13331500" y="3237212"/>
                  <a:pt x="13331500" y="3440194"/>
                  <a:pt x="13205885" y="3565663"/>
                </a:cubicBezTo>
                <a:lnTo>
                  <a:pt x="3389617" y="13381744"/>
                </a:lnTo>
                <a:cubicBezTo>
                  <a:pt x="3264763" y="13507212"/>
                  <a:pt x="3060733" y="13507212"/>
                  <a:pt x="2935879" y="13381744"/>
                </a:cubicBezTo>
                <a:cubicBezTo>
                  <a:pt x="2810264" y="13256276"/>
                  <a:pt x="2810264" y="13052636"/>
                  <a:pt x="2935879" y="12927168"/>
                </a:cubicBezTo>
                <a:lnTo>
                  <a:pt x="12751386" y="3111744"/>
                </a:lnTo>
                <a:cubicBezTo>
                  <a:pt x="12813813" y="3048681"/>
                  <a:pt x="12896034" y="3017149"/>
                  <a:pt x="12978254" y="3017149"/>
                </a:cubicBezTo>
                <a:close/>
                <a:moveTo>
                  <a:pt x="13403824" y="1564740"/>
                </a:moveTo>
                <a:cubicBezTo>
                  <a:pt x="13486045" y="1564740"/>
                  <a:pt x="13569027" y="1596271"/>
                  <a:pt x="13631454" y="1658677"/>
                </a:cubicBezTo>
                <a:cubicBezTo>
                  <a:pt x="13757070" y="1784145"/>
                  <a:pt x="13757070" y="1987785"/>
                  <a:pt x="13631454" y="2113253"/>
                </a:cubicBezTo>
                <a:lnTo>
                  <a:pt x="3815186" y="11929334"/>
                </a:lnTo>
                <a:cubicBezTo>
                  <a:pt x="3689571" y="12054802"/>
                  <a:pt x="3486303" y="12054802"/>
                  <a:pt x="3360687" y="11929334"/>
                </a:cubicBezTo>
                <a:cubicBezTo>
                  <a:pt x="3235072" y="11803866"/>
                  <a:pt x="3235072" y="11600227"/>
                  <a:pt x="3360687" y="11474758"/>
                </a:cubicBezTo>
                <a:lnTo>
                  <a:pt x="13176955" y="1658677"/>
                </a:lnTo>
                <a:cubicBezTo>
                  <a:pt x="13239382" y="1596271"/>
                  <a:pt x="13321603" y="1564740"/>
                  <a:pt x="13403824" y="1564740"/>
                </a:cubicBezTo>
                <a:close/>
                <a:moveTo>
                  <a:pt x="12723979" y="1217896"/>
                </a:moveTo>
                <a:cubicBezTo>
                  <a:pt x="12806200" y="1217896"/>
                  <a:pt x="12889182" y="1248770"/>
                  <a:pt x="12951609" y="1311833"/>
                </a:cubicBezTo>
                <a:cubicBezTo>
                  <a:pt x="13077224" y="1437301"/>
                  <a:pt x="13077224" y="1640941"/>
                  <a:pt x="12951609" y="1766409"/>
                </a:cubicBezTo>
                <a:lnTo>
                  <a:pt x="3135341" y="11581833"/>
                </a:lnTo>
                <a:cubicBezTo>
                  <a:pt x="3009726" y="11707302"/>
                  <a:pt x="2806457" y="11707302"/>
                  <a:pt x="2680842" y="11581833"/>
                </a:cubicBezTo>
                <a:cubicBezTo>
                  <a:pt x="2555226" y="11456365"/>
                  <a:pt x="2555226" y="11253382"/>
                  <a:pt x="2680842" y="11127257"/>
                </a:cubicBezTo>
                <a:lnTo>
                  <a:pt x="12497110" y="1311833"/>
                </a:lnTo>
                <a:cubicBezTo>
                  <a:pt x="12559537" y="1248770"/>
                  <a:pt x="12641758" y="1217896"/>
                  <a:pt x="12723979" y="1217896"/>
                </a:cubicBezTo>
                <a:close/>
                <a:moveTo>
                  <a:pt x="10137064" y="723249"/>
                </a:moveTo>
                <a:cubicBezTo>
                  <a:pt x="10219285" y="723249"/>
                  <a:pt x="10302267" y="754780"/>
                  <a:pt x="10364694" y="817843"/>
                </a:cubicBezTo>
                <a:cubicBezTo>
                  <a:pt x="10490309" y="943311"/>
                  <a:pt x="10489548" y="1146951"/>
                  <a:pt x="10364694" y="1272419"/>
                </a:cubicBezTo>
                <a:lnTo>
                  <a:pt x="548426" y="11087843"/>
                </a:lnTo>
                <a:cubicBezTo>
                  <a:pt x="422811" y="11213311"/>
                  <a:pt x="219543" y="11213311"/>
                  <a:pt x="93927" y="11087843"/>
                </a:cubicBezTo>
                <a:cubicBezTo>
                  <a:pt x="-30927" y="10962375"/>
                  <a:pt x="-31688" y="10758735"/>
                  <a:pt x="93927" y="10633267"/>
                </a:cubicBezTo>
                <a:lnTo>
                  <a:pt x="9910195" y="817843"/>
                </a:lnTo>
                <a:cubicBezTo>
                  <a:pt x="9972622" y="754780"/>
                  <a:pt x="10054843" y="723249"/>
                  <a:pt x="10137064" y="723249"/>
                </a:cubicBezTo>
                <a:close/>
                <a:moveTo>
                  <a:pt x="11403876" y="484137"/>
                </a:moveTo>
                <a:cubicBezTo>
                  <a:pt x="11486096" y="484137"/>
                  <a:pt x="11568317" y="515668"/>
                  <a:pt x="11631506" y="578074"/>
                </a:cubicBezTo>
                <a:cubicBezTo>
                  <a:pt x="11756360" y="703542"/>
                  <a:pt x="11756360" y="907181"/>
                  <a:pt x="11630744" y="1032650"/>
                </a:cubicBezTo>
                <a:lnTo>
                  <a:pt x="1815238" y="10848731"/>
                </a:lnTo>
                <a:cubicBezTo>
                  <a:pt x="1689623" y="10974199"/>
                  <a:pt x="1486354" y="10974199"/>
                  <a:pt x="1360739" y="10848731"/>
                </a:cubicBezTo>
                <a:cubicBezTo>
                  <a:pt x="1235124" y="10723263"/>
                  <a:pt x="1235124" y="10519623"/>
                  <a:pt x="1359978" y="10393498"/>
                </a:cubicBezTo>
                <a:lnTo>
                  <a:pt x="11176245" y="578074"/>
                </a:lnTo>
                <a:cubicBezTo>
                  <a:pt x="11239434" y="515668"/>
                  <a:pt x="11321655" y="484137"/>
                  <a:pt x="11403876" y="484137"/>
                </a:cubicBezTo>
                <a:close/>
                <a:moveTo>
                  <a:pt x="12915066" y="0"/>
                </a:moveTo>
                <a:cubicBezTo>
                  <a:pt x="12997287" y="0"/>
                  <a:pt x="13079508" y="31532"/>
                  <a:pt x="13142696" y="93937"/>
                </a:cubicBezTo>
                <a:cubicBezTo>
                  <a:pt x="13268312" y="219405"/>
                  <a:pt x="13267550" y="423045"/>
                  <a:pt x="13141935" y="548513"/>
                </a:cubicBezTo>
                <a:lnTo>
                  <a:pt x="3326429" y="10364594"/>
                </a:lnTo>
                <a:cubicBezTo>
                  <a:pt x="3200813" y="10490063"/>
                  <a:pt x="2997545" y="10490063"/>
                  <a:pt x="2871929" y="10364594"/>
                </a:cubicBezTo>
                <a:cubicBezTo>
                  <a:pt x="2746314" y="10239126"/>
                  <a:pt x="2746314" y="10034830"/>
                  <a:pt x="2871929" y="9909362"/>
                </a:cubicBezTo>
                <a:lnTo>
                  <a:pt x="12687436" y="93937"/>
                </a:lnTo>
                <a:cubicBezTo>
                  <a:pt x="12750624" y="31532"/>
                  <a:pt x="12832845" y="0"/>
                  <a:pt x="12915066" y="0"/>
                </a:cubicBezTo>
                <a:close/>
              </a:path>
            </a:pathLst>
          </a:custGeom>
          <a:solidFill>
            <a:srgbClr val="E4EFF4"/>
          </a:solidFill>
        </p:spPr>
        <p:txBody>
          <a:bodyPr lIns="91439" tIns="45719" rIns="91439" bIns="45719" anchor="ctr">
            <a:noAutofit/>
          </a:bodyPr>
          <a:lstStyle>
            <a:lvl1pPr marL="0" marR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/>
            </a:lvl1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noProof="0" dirty="0">
                <a:sym typeface="Helvetica Light"/>
              </a:rPr>
              <a:t>Please insert your picture here</a:t>
            </a:r>
          </a:p>
          <a:p>
            <a:pPr lvl="0"/>
            <a:endParaRPr noProof="0" dirty="0"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75366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blu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360000" rIns="360000" bIns="360000" anchor="ctr">
            <a:noAutofit/>
          </a:bodyPr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24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4803775" y="1943894"/>
            <a:ext cx="3324225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9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7073796" y="939800"/>
            <a:ext cx="5118204" cy="20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80972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gre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6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 anchor="ctr"/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17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4803775" y="1943894"/>
            <a:ext cx="3324225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8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7073796" y="939800"/>
            <a:ext cx="5118204" cy="20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372344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pink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7073796" y="939800"/>
            <a:ext cx="5118204" cy="20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5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4803775" y="1943894"/>
            <a:ext cx="3324225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360000" rIns="360000" bIns="360000" anchor="ctr"/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7841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turquois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7073796" y="939800"/>
            <a:ext cx="5118204" cy="2008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5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4803775" y="1943894"/>
            <a:ext cx="3324225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9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360000" rIns="360000" bIns="360000" anchor="ctr"/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529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blu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4799014" y="0"/>
            <a:ext cx="2773362" cy="4205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4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857939" y="1663700"/>
            <a:ext cx="3106173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5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360000" rIns="360000" bIns="360000" anchor="ctr">
            <a:noAutofit/>
          </a:bodyPr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8888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gre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4799014" y="0"/>
            <a:ext cx="2773362" cy="4205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8B8B8B">
              <a:alpha val="76000"/>
            </a:srgbClr>
          </a:solidFill>
        </p:spPr>
        <p:txBody>
          <a:bodyPr lIns="360000" tIns="360000" rIns="360000" bIns="360000" anchor="ctr"/>
          <a:lstStyle>
            <a:lvl1pPr marL="0" indent="0">
              <a:buNone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857939" y="1663700"/>
            <a:ext cx="3106173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72622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pin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4799014" y="0"/>
            <a:ext cx="2773362" cy="4205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0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rgbClr val="F5B5C9">
              <a:alpha val="76000"/>
            </a:srgb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857939" y="1663700"/>
            <a:ext cx="3106173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83071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turquois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 userDrawn="1"/>
        </p:nvSpPr>
        <p:spPr>
          <a:xfrm>
            <a:off x="11137900" y="6032500"/>
            <a:ext cx="1054100" cy="825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0"/>
          </p:nvPr>
        </p:nvSpPr>
        <p:spPr>
          <a:xfrm>
            <a:off x="1580973" y="347848"/>
            <a:ext cx="10169495" cy="6181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20" name="Bildplatzhalter 14"/>
          <p:cNvSpPr>
            <a:spLocks noGrp="1"/>
          </p:cNvSpPr>
          <p:nvPr>
            <p:ph type="pic" sz="quarter" idx="11"/>
          </p:nvPr>
        </p:nvSpPr>
        <p:spPr>
          <a:xfrm>
            <a:off x="4799014" y="0"/>
            <a:ext cx="2773362" cy="4205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  <p:sp>
        <p:nvSpPr>
          <p:cNvPr id="10" name="Textplatzhalt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9800"/>
            <a:ext cx="4051300" cy="2008188"/>
          </a:xfrm>
          <a:prstGeom prst="rect">
            <a:avLst/>
          </a:prstGeom>
          <a:solidFill>
            <a:schemeClr val="accent3">
              <a:alpha val="76000"/>
            </a:schemeClr>
          </a:solidFill>
        </p:spPr>
        <p:txBody>
          <a:bodyPr lIns="360000" tIns="360000" rIns="360000" bIns="36000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endParaRPr lang="de-DE" dirty="0"/>
          </a:p>
        </p:txBody>
      </p:sp>
      <p:sp>
        <p:nvSpPr>
          <p:cNvPr id="7" name="Bildplatzhalter 17"/>
          <p:cNvSpPr>
            <a:spLocks noGrp="1"/>
          </p:cNvSpPr>
          <p:nvPr>
            <p:ph type="pic" sz="quarter" idx="12"/>
          </p:nvPr>
        </p:nvSpPr>
        <p:spPr>
          <a:xfrm>
            <a:off x="8857939" y="1663700"/>
            <a:ext cx="3106173" cy="3930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144941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 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>
            <a:spLocks noChangeShapeType="1"/>
          </p:cNvSpPr>
          <p:nvPr userDrawn="1"/>
        </p:nvSpPr>
        <p:spPr bwMode="auto">
          <a:xfrm>
            <a:off x="4049713" y="3461544"/>
            <a:ext cx="1597819" cy="0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1" y="0"/>
            <a:ext cx="3581399" cy="6876000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3581400" y="957129"/>
            <a:ext cx="8353425" cy="5148000"/>
          </a:xfrm>
          <a:prstGeom prst="rect">
            <a:avLst/>
          </a:prstGeom>
          <a:solidFill>
            <a:srgbClr val="8B8B8B">
              <a:alpha val="17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20" hasCustomPrompt="1"/>
          </p:nvPr>
        </p:nvSpPr>
        <p:spPr>
          <a:xfrm>
            <a:off x="3581399" y="960561"/>
            <a:ext cx="8353425" cy="5144568"/>
          </a:xfrm>
          <a:prstGeom prst="rect">
            <a:avLst/>
          </a:prstGeom>
        </p:spPr>
        <p:txBody>
          <a:bodyPr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lvl1pPr>
          </a:lstStyle>
          <a:p>
            <a:pPr marL="0" marR="0" lvl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/>
            </a:pPr>
            <a:r>
              <a:rPr lang="de-AT" dirty="0"/>
              <a:t>Please insert your picture here</a:t>
            </a:r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Rechteck 11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061520"/>
            <a:ext cx="3205316" cy="1170780"/>
          </a:xfrm>
          <a:prstGeom prst="rect">
            <a:avLst/>
          </a:prstGeom>
        </p:spPr>
        <p:txBody>
          <a:bodyPr lIns="360000" rIns="360000" anchor="b"/>
          <a:lstStyle>
            <a:lvl1pPr marL="0" indent="0" algn="l">
              <a:lnSpc>
                <a:spcPct val="100000"/>
              </a:lnSpc>
              <a:buNone/>
              <a:defRPr sz="3200" b="1" cap="all" spc="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6" name="Line"/>
          <p:cNvSpPr>
            <a:spLocks noChangeShapeType="1"/>
          </p:cNvSpPr>
          <p:nvPr userDrawn="1"/>
        </p:nvSpPr>
        <p:spPr bwMode="auto">
          <a:xfrm>
            <a:off x="343261" y="2287781"/>
            <a:ext cx="2448000" cy="156"/>
          </a:xfrm>
          <a:prstGeom prst="line">
            <a:avLst/>
          </a:prstGeom>
          <a:noFill/>
          <a:ln w="12700">
            <a:solidFill>
              <a:srgbClr val="FFFFFF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25400" tIns="25400" rIns="25400" bIns="25400" anchor="ctr"/>
          <a:lstStyle/>
          <a:p>
            <a:endParaRPr lang="de-AT" sz="900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-8238" y="2467732"/>
            <a:ext cx="3581400" cy="3929856"/>
          </a:xfrm>
          <a:prstGeom prst="rect">
            <a:avLst/>
          </a:prstGeom>
        </p:spPr>
        <p:txBody>
          <a:bodyPr lIns="360000" rIns="360000"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400" spc="200" baseline="0">
                <a:solidFill>
                  <a:schemeClr val="bg1"/>
                </a:solidFill>
              </a:defRPr>
            </a:lvl1pPr>
            <a:lvl2pPr marL="317500" indent="0">
              <a:buNone/>
              <a:defRPr/>
            </a:lvl2pPr>
            <a:lvl3pPr marL="635000" indent="0">
              <a:buNone/>
              <a:defRPr/>
            </a:lvl3pPr>
            <a:lvl4pPr marL="952500" indent="0">
              <a:buNone/>
              <a:defRPr/>
            </a:lvl4pPr>
            <a:lvl5pPr marL="1270000" indent="0">
              <a:buNone/>
              <a:defRPr/>
            </a:lvl5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0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6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theme" Target="../theme/theme6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2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48" y="6147526"/>
            <a:ext cx="999744" cy="5303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4B86C4-8006-1743-AC0F-D41BCEDE2A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6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6" r:id="rId1"/>
    <p:sldLayoutId id="2147483975" r:id="rId2"/>
    <p:sldLayoutId id="214748437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r Verbinder 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15A48AF-C47D-B94E-B33F-EA565DBCE30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1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B72066-4378-CD4A-9F87-C6F002180C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6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357" r:id="rId2"/>
    <p:sldLayoutId id="2147484358" r:id="rId3"/>
    <p:sldLayoutId id="2147484359" r:id="rId4"/>
    <p:sldLayoutId id="2147484360" r:id="rId5"/>
    <p:sldLayoutId id="2147484481" r:id="rId6"/>
    <p:sldLayoutId id="2147484361" r:id="rId7"/>
    <p:sldLayoutId id="2147484362" r:id="rId8"/>
    <p:sldLayoutId id="21474844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50" y="255620"/>
            <a:ext cx="999744" cy="5303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EC51658-C2BC-D540-9CB2-C5A3799A2D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3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741134D-868A-544A-9D58-C89AB25102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3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  <p:sldLayoutId id="2147484264" r:id="rId14"/>
    <p:sldLayoutId id="2147484265" r:id="rId15"/>
    <p:sldLayoutId id="2147484266" r:id="rId16"/>
    <p:sldLayoutId id="2147484267" r:id="rId17"/>
    <p:sldLayoutId id="2147484268" r:id="rId18"/>
    <p:sldLayoutId id="2147484526" r:id="rId19"/>
    <p:sldLayoutId id="2147484527" r:id="rId20"/>
    <p:sldLayoutId id="214748452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CE4AF33-F676-F94D-AB7B-4986A7CB6A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9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49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4C9BA4-E039-414B-BC9D-52F7993EB9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491" r:id="rId4"/>
    <p:sldLayoutId id="2147484274" r:id="rId5"/>
    <p:sldLayoutId id="2147484275" r:id="rId6"/>
    <p:sldLayoutId id="2147484276" r:id="rId7"/>
    <p:sldLayoutId id="2147484492" r:id="rId8"/>
    <p:sldLayoutId id="2147484426" r:id="rId9"/>
    <p:sldLayoutId id="2147484427" r:id="rId10"/>
    <p:sldLayoutId id="2147484428" r:id="rId11"/>
    <p:sldLayoutId id="2147484493" r:id="rId12"/>
    <p:sldLayoutId id="2147484430" r:id="rId13"/>
    <p:sldLayoutId id="2147484431" r:id="rId14"/>
    <p:sldLayoutId id="2147484432" r:id="rId15"/>
    <p:sldLayoutId id="2147484494" r:id="rId16"/>
    <p:sldLayoutId id="2147484455" r:id="rId17"/>
    <p:sldLayoutId id="2147484456" r:id="rId18"/>
    <p:sldLayoutId id="2147484457" r:id="rId19"/>
    <p:sldLayoutId id="2147484495" r:id="rId20"/>
    <p:sldLayoutId id="2147484512" r:id="rId21"/>
    <p:sldLayoutId id="214748451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90BBF5D-3396-C94E-B3BC-A984860C160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8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496" r:id="rId4"/>
    <p:sldLayoutId id="2147484288" r:id="rId5"/>
    <p:sldLayoutId id="2147484289" r:id="rId6"/>
    <p:sldLayoutId id="2147484290" r:id="rId7"/>
    <p:sldLayoutId id="2147484497" r:id="rId8"/>
    <p:sldLayoutId id="2147484291" r:id="rId9"/>
    <p:sldLayoutId id="2147484292" r:id="rId10"/>
    <p:sldLayoutId id="2147484293" r:id="rId11"/>
    <p:sldLayoutId id="2147484498" r:id="rId12"/>
    <p:sldLayoutId id="2147484437" r:id="rId13"/>
    <p:sldLayoutId id="2147484478" r:id="rId14"/>
    <p:sldLayoutId id="2147484479" r:id="rId15"/>
    <p:sldLayoutId id="2147484499" r:id="rId16"/>
    <p:sldLayoutId id="2147484514" r:id="rId17"/>
    <p:sldLayoutId id="2147484515" r:id="rId18"/>
    <p:sldLayoutId id="2147484516" r:id="rId19"/>
    <p:sldLayoutId id="2147484517" r:id="rId20"/>
    <p:sldLayoutId id="2147484294" r:id="rId21"/>
    <p:sldLayoutId id="2147484295" r:id="rId22"/>
    <p:sldLayoutId id="2147484296" r:id="rId23"/>
    <p:sldLayoutId id="2147484500" r:id="rId24"/>
    <p:sldLayoutId id="2147484297" r:id="rId25"/>
    <p:sldLayoutId id="2147484298" r:id="rId26"/>
    <p:sldLayoutId id="2147484299" r:id="rId27"/>
    <p:sldLayoutId id="2147484501" r:id="rId28"/>
    <p:sldLayoutId id="2147484440" r:id="rId29"/>
    <p:sldLayoutId id="2147484485" r:id="rId30"/>
    <p:sldLayoutId id="2147484486" r:id="rId31"/>
    <p:sldLayoutId id="2147484502" r:id="rId32"/>
    <p:sldLayoutId id="2147484444" r:id="rId33"/>
    <p:sldLayoutId id="2147484445" r:id="rId34"/>
    <p:sldLayoutId id="2147484446" r:id="rId35"/>
    <p:sldLayoutId id="2147484503" r:id="rId36"/>
    <p:sldLayoutId id="2147484487" r:id="rId37"/>
    <p:sldLayoutId id="2147484489" r:id="rId38"/>
    <p:sldLayoutId id="2147484488" r:id="rId39"/>
    <p:sldLayoutId id="2147484504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4798EF-17BD-E344-BA40-1714D3196DC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8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505" r:id="rId4"/>
    <p:sldLayoutId id="2147484324" r:id="rId5"/>
    <p:sldLayoutId id="2147484325" r:id="rId6"/>
    <p:sldLayoutId id="2147484326" r:id="rId7"/>
    <p:sldLayoutId id="2147484506" r:id="rId8"/>
    <p:sldLayoutId id="2147484327" r:id="rId9"/>
    <p:sldLayoutId id="2147484328" r:id="rId10"/>
    <p:sldLayoutId id="2147484329" r:id="rId11"/>
    <p:sldLayoutId id="2147484507" r:id="rId12"/>
    <p:sldLayoutId id="2147484330" r:id="rId13"/>
    <p:sldLayoutId id="2147484331" r:id="rId14"/>
    <p:sldLayoutId id="2147484332" r:id="rId15"/>
    <p:sldLayoutId id="2147484508" r:id="rId16"/>
    <p:sldLayoutId id="2147484377" r:id="rId17"/>
    <p:sldLayoutId id="2147484378" r:id="rId18"/>
    <p:sldLayoutId id="2147484379" r:id="rId19"/>
    <p:sldLayoutId id="2147484509" r:id="rId20"/>
    <p:sldLayoutId id="2147484383" r:id="rId21"/>
    <p:sldLayoutId id="2147484387" r:id="rId22"/>
    <p:sldLayoutId id="2147484388" r:id="rId23"/>
    <p:sldLayoutId id="2147484510" r:id="rId24"/>
    <p:sldLayoutId id="2147484333" r:id="rId25"/>
    <p:sldLayoutId id="2147484334" r:id="rId26"/>
    <p:sldLayoutId id="2147484386" r:id="rId27"/>
    <p:sldLayoutId id="2147484511" r:id="rId28"/>
    <p:sldLayoutId id="2147484518" r:id="rId29"/>
    <p:sldLayoutId id="2147484519" r:id="rId30"/>
    <p:sldLayoutId id="2147484520" r:id="rId31"/>
    <p:sldLayoutId id="2147484521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rgbClr val="005D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09F08A-1F4F-D146-980F-5A98F38906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5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5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rgbClr val="005D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Rechteck 5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A1CEBF-A1D3-464C-A13D-66277B4CFE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65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462" r:id="rId2"/>
    <p:sldLayoutId id="2147484466" r:id="rId3"/>
    <p:sldLayoutId id="2147484346" r:id="rId4"/>
    <p:sldLayoutId id="2147484531" r:id="rId5"/>
    <p:sldLayoutId id="214748453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r Verbinder 3"/>
          <p:cNvCxnSpPr/>
          <p:nvPr userDrawn="1"/>
        </p:nvCxnSpPr>
        <p:spPr>
          <a:xfrm>
            <a:off x="11642281" y="6334867"/>
            <a:ext cx="0" cy="299103"/>
          </a:xfrm>
          <a:prstGeom prst="line">
            <a:avLst/>
          </a:prstGeom>
          <a:noFill/>
          <a:ln w="12700" cap="flat">
            <a:solidFill>
              <a:srgbClr val="005D8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Rechteck 4"/>
          <p:cNvSpPr/>
          <p:nvPr userDrawn="1"/>
        </p:nvSpPr>
        <p:spPr>
          <a:xfrm>
            <a:off x="11679989" y="6334867"/>
            <a:ext cx="420299" cy="307777"/>
          </a:xfrm>
          <a:prstGeom prst="rect">
            <a:avLst/>
          </a:prstGeom>
        </p:spPr>
        <p:txBody>
          <a:bodyPr wrap="none" lIns="36000" rIns="36000">
            <a:spAutoFit/>
          </a:bodyPr>
          <a:lstStyle/>
          <a:p>
            <a:pPr>
              <a:defRPr/>
            </a:pPr>
            <a:fld id="{ED54FB73-7F7C-462F-8966-9683921F4E39}" type="slidenum">
              <a:rPr lang="de-DE" altLang="de-DE" sz="1400" smtClean="0">
                <a:solidFill>
                  <a:srgbClr val="005D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400" dirty="0">
              <a:solidFill>
                <a:srgbClr val="005D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9F0D4F7-C9C2-BB4D-B000-8F33AAF8B2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23" y="180122"/>
            <a:ext cx="2302566" cy="4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3.pn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3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0.png"/><Relationship Id="rId5" Type="http://schemas.openxmlformats.org/officeDocument/2006/relationships/image" Target="../media/image58.emf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78.jpe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78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78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78.jpe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8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0.jpeg"/><Relationship Id="rId7" Type="http://schemas.openxmlformats.org/officeDocument/2006/relationships/image" Target="../media/image93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92.jpeg"/><Relationship Id="rId5" Type="http://schemas.openxmlformats.org/officeDocument/2006/relationships/image" Target="../media/image78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0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0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tiff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23.jpg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25.jpeg"/><Relationship Id="rId4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3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14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46.jpg"/><Relationship Id="rId4" Type="http://schemas.openxmlformats.org/officeDocument/2006/relationships/image" Target="../media/image14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69.jpg"/><Relationship Id="rId4" Type="http://schemas.openxmlformats.org/officeDocument/2006/relationships/image" Target="../media/image16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7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3.png"/><Relationship Id="rId7" Type="http://schemas.openxmlformats.org/officeDocument/2006/relationships/image" Target="../media/image181.jp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80.jpg"/><Relationship Id="rId5" Type="http://schemas.openxmlformats.org/officeDocument/2006/relationships/image" Target="../media/image179.jpeg"/><Relationship Id="rId4" Type="http://schemas.openxmlformats.org/officeDocument/2006/relationships/image" Target="../media/image12.jpeg"/><Relationship Id="rId9" Type="http://schemas.openxmlformats.org/officeDocument/2006/relationships/image" Target="../media/image1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7E0D5C8-69D8-9DCB-ABC2-86CB1956D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2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051300" cy="5045985"/>
          </a:xfrm>
        </p:spPr>
        <p:txBody>
          <a:bodyPr/>
          <a:lstStyle/>
          <a:p>
            <a:r>
              <a:rPr lang="de-AT" b="1" dirty="0" err="1">
                <a:solidFill>
                  <a:srgbClr val="666B6E"/>
                </a:solidFill>
              </a:rPr>
              <a:t>round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br>
              <a:rPr lang="de-AT" b="1" dirty="0">
                <a:solidFill>
                  <a:srgbClr val="666B6E"/>
                </a:solidFill>
              </a:rPr>
            </a:br>
            <a:r>
              <a:rPr lang="de-AT" b="1" dirty="0" err="1">
                <a:solidFill>
                  <a:srgbClr val="666B6E"/>
                </a:solidFill>
              </a:rPr>
              <a:t>transition</a:t>
            </a:r>
            <a:endParaRPr lang="de-AT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380213" y="2039193"/>
            <a:ext cx="37890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round transition between wall and floor makes it nearly impossible that dirt or debris stay.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100% cleaning of the transition is supported through the smaller distance to the edge for your pool robot. 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33945" y="2044602"/>
            <a:ext cx="426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DF2A6C-AD22-B225-1CDD-1BA0325F7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8575" y="943316"/>
            <a:ext cx="6717374" cy="50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55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b="1" dirty="0" err="1">
                <a:solidFill>
                  <a:srgbClr val="666B6E"/>
                </a:solidFill>
              </a:rPr>
              <a:t>examples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r>
              <a:rPr lang="de-AT" b="1" dirty="0" err="1">
                <a:solidFill>
                  <a:srgbClr val="666B6E"/>
                </a:solidFill>
              </a:rPr>
              <a:t>for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r>
              <a:rPr lang="de-AT" b="1" dirty="0" err="1">
                <a:solidFill>
                  <a:srgbClr val="666B6E"/>
                </a:solidFill>
              </a:rPr>
              <a:t>stairs</a:t>
            </a:r>
            <a:endParaRPr lang="de-AT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2039193"/>
            <a:ext cx="378900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and individual</a:t>
            </a:r>
            <a:br>
              <a:rPr lang="en-US" dirty="0"/>
            </a:br>
            <a:br>
              <a:rPr lang="en-US" dirty="0"/>
            </a:br>
            <a:endParaRPr lang="en-US" sz="1400" dirty="0"/>
          </a:p>
          <a:p>
            <a:r>
              <a:rPr lang="en-US" dirty="0"/>
              <a:t>possible in combination as</a:t>
            </a:r>
            <a:br>
              <a:rPr lang="en-US" dirty="0"/>
            </a:br>
            <a:r>
              <a:rPr lang="en-US" dirty="0"/>
              <a:t>pool-cover niche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74645" y="2036056"/>
            <a:ext cx="426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</p:txBody>
      </p:sp>
      <p:pic>
        <p:nvPicPr>
          <p:cNvPr id="6" name="Bild 2">
            <a:extLst>
              <a:ext uri="{FF2B5EF4-FFF2-40B4-BE49-F238E27FC236}">
                <a16:creationId xmlns:a16="http://schemas.microsoft.com/office/drawing/2014/main" id="{D03E8018-F16E-D68C-674E-70492735C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750" y="213740"/>
            <a:ext cx="2875818" cy="156373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812AA0B-E89B-C9CB-77E4-3B5F2CA85525}"/>
              </a:ext>
            </a:extLst>
          </p:cNvPr>
          <p:cNvSpPr txBox="1"/>
          <p:nvPr/>
        </p:nvSpPr>
        <p:spPr>
          <a:xfrm>
            <a:off x="156749" y="1790150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corner</a:t>
            </a:r>
            <a:r>
              <a:rPr lang="de-DE" sz="1400" dirty="0"/>
              <a:t> </a:t>
            </a:r>
            <a:r>
              <a:rPr lang="de-DE" sz="1400" dirty="0" err="1"/>
              <a:t>stairs</a:t>
            </a:r>
            <a:endParaRPr lang="de-DE" sz="1400" dirty="0"/>
          </a:p>
        </p:txBody>
      </p:sp>
      <p:pic>
        <p:nvPicPr>
          <p:cNvPr id="8" name="Bild 4">
            <a:extLst>
              <a:ext uri="{FF2B5EF4-FFF2-40B4-BE49-F238E27FC236}">
                <a16:creationId xmlns:a16="http://schemas.microsoft.com/office/drawing/2014/main" id="{166B478F-D217-82D3-915B-2D2D972B6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312" y="2231472"/>
            <a:ext cx="2873379" cy="191558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70A8B7E-61A5-98EA-F02E-307F58387280}"/>
              </a:ext>
            </a:extLst>
          </p:cNvPr>
          <p:cNvSpPr txBox="1"/>
          <p:nvPr/>
        </p:nvSpPr>
        <p:spPr>
          <a:xfrm>
            <a:off x="154312" y="4159732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stairs</a:t>
            </a:r>
            <a:r>
              <a:rPr lang="de-DE" sz="1400" dirty="0"/>
              <a:t> </a:t>
            </a:r>
            <a:r>
              <a:rPr lang="de-DE" sz="1400" dirty="0" err="1"/>
              <a:t>straight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pedestal</a:t>
            </a:r>
            <a:endParaRPr lang="de-DE" sz="14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FF21687-6CD2-D930-1F31-638DFB6758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119" y="2231472"/>
            <a:ext cx="3365641" cy="191036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CE1AEC8-2FEB-B9AE-012E-7CB132651A34}"/>
              </a:ext>
            </a:extLst>
          </p:cNvPr>
          <p:cNvSpPr txBox="1"/>
          <p:nvPr/>
        </p:nvSpPr>
        <p:spPr>
          <a:xfrm>
            <a:off x="3941119" y="4159732"/>
            <a:ext cx="3361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public stairs </a:t>
            </a:r>
            <a:r>
              <a:rPr lang="en-US" sz="1200" dirty="0"/>
              <a:t>(with step marking and handrail)</a:t>
            </a:r>
            <a:endParaRPr lang="de-DE" sz="1100" dirty="0"/>
          </a:p>
        </p:txBody>
      </p:sp>
      <p:pic>
        <p:nvPicPr>
          <p:cNvPr id="15" name="Bild 14">
            <a:extLst>
              <a:ext uri="{FF2B5EF4-FFF2-40B4-BE49-F238E27FC236}">
                <a16:creationId xmlns:a16="http://schemas.microsoft.com/office/drawing/2014/main" id="{B65415A6-8FF6-3093-FC7B-C72301941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54" y="4596249"/>
            <a:ext cx="2873379" cy="191558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895FD0D-8F05-ECD6-893D-0CF037B2A7E2}"/>
              </a:ext>
            </a:extLst>
          </p:cNvPr>
          <p:cNvSpPr txBox="1"/>
          <p:nvPr/>
        </p:nvSpPr>
        <p:spPr>
          <a:xfrm>
            <a:off x="154312" y="6506610"/>
            <a:ext cx="2978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stairs and bench </a:t>
            </a:r>
            <a:r>
              <a:rPr lang="en-US" sz="1200" dirty="0"/>
              <a:t>(as pool-cover niche)</a:t>
            </a:r>
            <a:endParaRPr lang="de-DE" sz="1200" dirty="0"/>
          </a:p>
        </p:txBody>
      </p:sp>
      <p:pic>
        <p:nvPicPr>
          <p:cNvPr id="17" name="Bild 3">
            <a:extLst>
              <a:ext uri="{FF2B5EF4-FFF2-40B4-BE49-F238E27FC236}">
                <a16:creationId xmlns:a16="http://schemas.microsoft.com/office/drawing/2014/main" id="{6C62FBEE-0583-44D9-650F-F2D05EDDD2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120" y="4601272"/>
            <a:ext cx="3366274" cy="190031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FD8368E9-B367-3DB9-F9EA-0831379CFB99}"/>
              </a:ext>
            </a:extLst>
          </p:cNvPr>
          <p:cNvSpPr txBox="1"/>
          <p:nvPr/>
        </p:nvSpPr>
        <p:spPr>
          <a:xfrm>
            <a:off x="3941119" y="6506610"/>
            <a:ext cx="3390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custom made stairs </a:t>
            </a:r>
            <a:r>
              <a:rPr lang="en-US" sz="1200" dirty="0"/>
              <a:t>(for countercurrent unit)</a:t>
            </a:r>
            <a:endParaRPr lang="de-DE" sz="1200" dirty="0"/>
          </a:p>
        </p:txBody>
      </p:sp>
      <p:pic>
        <p:nvPicPr>
          <p:cNvPr id="19" name="Bild 3">
            <a:extLst>
              <a:ext uri="{FF2B5EF4-FFF2-40B4-BE49-F238E27FC236}">
                <a16:creationId xmlns:a16="http://schemas.microsoft.com/office/drawing/2014/main" id="{29EB6226-017A-1BFB-D524-F64A2AF083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753" y="213741"/>
            <a:ext cx="3365641" cy="1563315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7EB25BD-042F-E924-653F-FD5672E98E12}"/>
              </a:ext>
            </a:extLst>
          </p:cNvPr>
          <p:cNvSpPr txBox="1"/>
          <p:nvPr/>
        </p:nvSpPr>
        <p:spPr>
          <a:xfrm>
            <a:off x="3941119" y="1794955"/>
            <a:ext cx="3084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self-carrying stairs </a:t>
            </a:r>
            <a:r>
              <a:rPr lang="en-US" sz="1200" dirty="0"/>
              <a:t>(max. width 60 cm)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77343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051300" cy="5045985"/>
          </a:xfrm>
        </p:spPr>
        <p:txBody>
          <a:bodyPr/>
          <a:lstStyle/>
          <a:p>
            <a:r>
              <a:rPr lang="de-AT" b="1" dirty="0">
                <a:solidFill>
                  <a:srgbClr val="666B6E"/>
                </a:solidFill>
              </a:rPr>
              <a:t>pool „</a:t>
            </a:r>
            <a:r>
              <a:rPr lang="de-AT" b="1" dirty="0" err="1">
                <a:solidFill>
                  <a:srgbClr val="666B6E"/>
                </a:solidFill>
              </a:rPr>
              <a:t>head</a:t>
            </a:r>
            <a:r>
              <a:rPr lang="de-AT" b="1" dirty="0">
                <a:solidFill>
                  <a:srgbClr val="666B6E"/>
                </a:solidFill>
              </a:rPr>
              <a:t>“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380213" y="2090469"/>
            <a:ext cx="3789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individual - even with skimmer!!!</a:t>
            </a:r>
          </a:p>
          <a:p>
            <a:endParaRPr lang="en-US" dirty="0"/>
          </a:p>
          <a:p>
            <a:r>
              <a:rPr lang="en-US" dirty="0"/>
              <a:t>flexible connection to the adjacent floor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33945" y="2095878"/>
            <a:ext cx="426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r>
              <a:rPr lang="de-DE" dirty="0"/>
              <a:t>☑️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E30CB74-D8D1-D32A-A714-E5A2DE39A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484247" y="1204342"/>
            <a:ext cx="1312786" cy="16097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5A934AA-810D-2493-8A98-91AE1FDFBD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379034" y="1192299"/>
            <a:ext cx="1206324" cy="174027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620DB07-F1EB-04BD-3FFB-76F82F40B3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278731" y="1281717"/>
            <a:ext cx="1206326" cy="17260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372E51D-1201-6222-105F-BA049C8B0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0147476" y="1305538"/>
            <a:ext cx="1206324" cy="167836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7CA0284-2FFB-94ED-0B83-09A7F6E4AF3D}"/>
              </a:ext>
            </a:extLst>
          </p:cNvPr>
          <p:cNvSpPr txBox="1"/>
          <p:nvPr/>
        </p:nvSpPr>
        <p:spPr>
          <a:xfrm>
            <a:off x="4192411" y="94003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skimmerpool</a:t>
            </a:r>
            <a:endParaRPr lang="de-DE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7E54014-8AB6-C445-2A44-4774E1AB0ABE}"/>
              </a:ext>
            </a:extLst>
          </p:cNvPr>
          <p:cNvSpPr txBox="1"/>
          <p:nvPr/>
        </p:nvSpPr>
        <p:spPr>
          <a:xfrm>
            <a:off x="4628782" y="2778614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slant</a:t>
            </a:r>
            <a:endParaRPr lang="de-DE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ABE5E68-64BE-669A-B921-D0ABFE83C5BF}"/>
              </a:ext>
            </a:extLst>
          </p:cNvPr>
          <p:cNvSpPr txBox="1"/>
          <p:nvPr/>
        </p:nvSpPr>
        <p:spPr>
          <a:xfrm>
            <a:off x="6443327" y="2778613"/>
            <a:ext cx="64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round</a:t>
            </a:r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8D4F34A-7D3A-CD02-2791-74637F3BD658}"/>
              </a:ext>
            </a:extLst>
          </p:cNvPr>
          <p:cNvSpPr txBox="1"/>
          <p:nvPr/>
        </p:nvSpPr>
        <p:spPr>
          <a:xfrm>
            <a:off x="7966425" y="2778612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wave</a:t>
            </a:r>
            <a:r>
              <a:rPr lang="de-DE" sz="1400" dirty="0"/>
              <a:t> </a:t>
            </a:r>
            <a:r>
              <a:rPr lang="de-DE" sz="1400" dirty="0" err="1"/>
              <a:t>reflection</a:t>
            </a:r>
            <a:endParaRPr lang="de-DE" sz="14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5B136CB-DD81-1394-01EA-FC6F9F69335B}"/>
              </a:ext>
            </a:extLst>
          </p:cNvPr>
          <p:cNvSpPr txBox="1"/>
          <p:nvPr/>
        </p:nvSpPr>
        <p:spPr>
          <a:xfrm>
            <a:off x="10112015" y="2778612"/>
            <a:ext cx="771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straight</a:t>
            </a:r>
            <a:endParaRPr lang="de-DE" sz="14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6C2C4D2-D5A9-EA84-D63C-0C80F1D29963}"/>
              </a:ext>
            </a:extLst>
          </p:cNvPr>
          <p:cNvSpPr txBox="1"/>
          <p:nvPr/>
        </p:nvSpPr>
        <p:spPr>
          <a:xfrm>
            <a:off x="4192410" y="372609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overflow</a:t>
            </a:r>
            <a:r>
              <a:rPr lang="de-DE" b="1" dirty="0"/>
              <a:t> </a:t>
            </a:r>
            <a:r>
              <a:rPr lang="de-DE" b="1" dirty="0" err="1"/>
              <a:t>basin</a:t>
            </a:r>
            <a:endParaRPr lang="de-DE" b="1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0184B5D-CA1E-0C35-2601-9542DD027E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239321" y="3941281"/>
            <a:ext cx="1405928" cy="161654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C12C06F-9A2C-93AD-AFBA-DA415F24A5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127224" y="3931077"/>
            <a:ext cx="1259197" cy="164780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5CD789B-C752-D974-A13E-1B943719A5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431491" y="4178946"/>
            <a:ext cx="1177855" cy="136928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EE7D81CF-1CCA-91F0-ADA6-33A788283A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9584107" y="3970712"/>
            <a:ext cx="2030903" cy="1649878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C3A21E86-5ED6-4ADC-9E76-49599281EAB7}"/>
              </a:ext>
            </a:extLst>
          </p:cNvPr>
          <p:cNvSpPr txBox="1"/>
          <p:nvPr/>
        </p:nvSpPr>
        <p:spPr>
          <a:xfrm>
            <a:off x="4509002" y="547786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slant</a:t>
            </a:r>
            <a:endParaRPr lang="de-DE" sz="14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4795F48-480A-B3C6-254C-0D0AD78CAEA2}"/>
              </a:ext>
            </a:extLst>
          </p:cNvPr>
          <p:cNvSpPr txBox="1"/>
          <p:nvPr/>
        </p:nvSpPr>
        <p:spPr>
          <a:xfrm>
            <a:off x="6153629" y="5477867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slant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</a:p>
          <a:p>
            <a:pPr algn="ctr"/>
            <a:r>
              <a:rPr lang="de-DE" sz="1400" dirty="0" err="1"/>
              <a:t>grip</a:t>
            </a:r>
            <a:r>
              <a:rPr lang="de-DE" sz="1400" dirty="0"/>
              <a:t> </a:t>
            </a:r>
            <a:r>
              <a:rPr lang="de-DE" sz="1400" dirty="0" err="1"/>
              <a:t>edge</a:t>
            </a:r>
            <a:endParaRPr lang="de-DE" sz="140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BDB0FF74-E847-A8B8-8F4E-103F66B4519A}"/>
              </a:ext>
            </a:extLst>
          </p:cNvPr>
          <p:cNvSpPr txBox="1"/>
          <p:nvPr/>
        </p:nvSpPr>
        <p:spPr>
          <a:xfrm>
            <a:off x="8215334" y="5477866"/>
            <a:ext cx="641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round</a:t>
            </a:r>
            <a:endParaRPr lang="de-DE" sz="14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81CC64A-690E-1974-E4D4-7C894163A1A9}"/>
              </a:ext>
            </a:extLst>
          </p:cNvPr>
          <p:cNvSpPr txBox="1"/>
          <p:nvPr/>
        </p:nvSpPr>
        <p:spPr>
          <a:xfrm>
            <a:off x="9916265" y="547786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infinity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9763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2039193"/>
            <a:ext cx="378900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flexible and individual</a:t>
            </a:r>
          </a:p>
          <a:p>
            <a:endParaRPr lang="en-US" sz="1400" dirty="0"/>
          </a:p>
          <a:p>
            <a:r>
              <a:rPr lang="en-US" dirty="0"/>
              <a:t>only minimal point contact with the stainless steel</a:t>
            </a:r>
          </a:p>
          <a:p>
            <a:endParaRPr lang="en-US" dirty="0"/>
          </a:p>
          <a:p>
            <a:r>
              <a:rPr lang="en-US" dirty="0"/>
              <a:t>easily removable for cleaning the channel</a:t>
            </a:r>
          </a:p>
          <a:p>
            <a:endParaRPr lang="en-US" dirty="0"/>
          </a:p>
          <a:p>
            <a:r>
              <a:rPr lang="en-US" dirty="0"/>
              <a:t>spacer for constant, even spacing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74645" y="2027510"/>
            <a:ext cx="4265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br>
              <a:rPr lang="de-DE" dirty="0"/>
            </a:br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DB81C3F-A51A-CFD5-4624-435B08925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999" y="200707"/>
            <a:ext cx="4796824" cy="3501400"/>
          </a:xfrm>
          <a:prstGeom prst="rect">
            <a:avLst/>
          </a:prstGeom>
        </p:spPr>
      </p:pic>
      <p:pic>
        <p:nvPicPr>
          <p:cNvPr id="21" name="Bild 12">
            <a:extLst>
              <a:ext uri="{FF2B5EF4-FFF2-40B4-BE49-F238E27FC236}">
                <a16:creationId xmlns:a16="http://schemas.microsoft.com/office/drawing/2014/main" id="{1F2BFCC6-6002-4675-EB30-85325780B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208" y="1522590"/>
            <a:ext cx="4367577" cy="2647016"/>
          </a:xfrm>
          <a:prstGeom prst="rect">
            <a:avLst/>
          </a:prstGeom>
        </p:spPr>
      </p:pic>
      <p:pic>
        <p:nvPicPr>
          <p:cNvPr id="22" name="Bild 11">
            <a:extLst>
              <a:ext uri="{FF2B5EF4-FFF2-40B4-BE49-F238E27FC236}">
                <a16:creationId xmlns:a16="http://schemas.microsoft.com/office/drawing/2014/main" id="{2580298B-ACD2-2686-E5F8-EC700C67F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265" y="3702956"/>
            <a:ext cx="4906072" cy="29534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813574" y="1026265"/>
            <a:ext cx="34963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>
                <a:solidFill>
                  <a:srgbClr val="666B6E"/>
                </a:solidFill>
              </a:rPr>
              <a:t>overflow</a:t>
            </a:r>
            <a:r>
              <a:rPr lang="de-AT" sz="2800" b="1" dirty="0">
                <a:solidFill>
                  <a:srgbClr val="666B6E"/>
                </a:solidFill>
              </a:rPr>
              <a:t> </a:t>
            </a:r>
            <a:r>
              <a:rPr lang="de-AT" sz="2800" b="1" dirty="0" err="1">
                <a:solidFill>
                  <a:srgbClr val="666B6E"/>
                </a:solidFill>
              </a:rPr>
              <a:t>channel</a:t>
            </a:r>
            <a:r>
              <a:rPr lang="de-AT" sz="2800" b="1" dirty="0">
                <a:solidFill>
                  <a:srgbClr val="666B6E"/>
                </a:solidFill>
              </a:rPr>
              <a:t> </a:t>
            </a:r>
            <a:r>
              <a:rPr lang="de-AT" sz="2800" b="1" dirty="0" err="1">
                <a:solidFill>
                  <a:srgbClr val="666B6E"/>
                </a:solidFill>
              </a:rPr>
              <a:t>with</a:t>
            </a:r>
            <a:r>
              <a:rPr lang="de-AT" sz="2800" b="1" dirty="0">
                <a:solidFill>
                  <a:srgbClr val="666B6E"/>
                </a:solidFill>
              </a:rPr>
              <a:t> </a:t>
            </a:r>
            <a:r>
              <a:rPr lang="de-AT" sz="2800" b="1" dirty="0" err="1">
                <a:solidFill>
                  <a:srgbClr val="666B6E"/>
                </a:solidFill>
              </a:rPr>
              <a:t>stone</a:t>
            </a:r>
            <a:r>
              <a:rPr lang="de-AT" sz="2800" b="1" dirty="0">
                <a:solidFill>
                  <a:srgbClr val="666B6E"/>
                </a:solidFill>
              </a:rPr>
              <a:t> </a:t>
            </a:r>
            <a:r>
              <a:rPr lang="de-AT" sz="2800" b="1" dirty="0" err="1">
                <a:solidFill>
                  <a:srgbClr val="666B6E"/>
                </a:solidFill>
              </a:rPr>
              <a:t>cover</a:t>
            </a:r>
            <a:endParaRPr lang="de-AT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2324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169220" cy="5045985"/>
          </a:xfrm>
        </p:spPr>
        <p:txBody>
          <a:bodyPr/>
          <a:lstStyle/>
          <a:p>
            <a:r>
              <a:rPr lang="de-AT" b="1" dirty="0" err="1">
                <a:solidFill>
                  <a:srgbClr val="666B6E"/>
                </a:solidFill>
              </a:rPr>
              <a:t>foldable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r>
              <a:rPr lang="de-AT" b="1" dirty="0" err="1">
                <a:solidFill>
                  <a:srgbClr val="666B6E"/>
                </a:solidFill>
              </a:rPr>
              <a:t>bench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r>
              <a:rPr lang="de-AT" b="1" dirty="0" err="1">
                <a:solidFill>
                  <a:srgbClr val="666B6E"/>
                </a:solidFill>
              </a:rPr>
              <a:t>as</a:t>
            </a:r>
            <a:r>
              <a:rPr lang="de-AT" b="1" dirty="0">
                <a:solidFill>
                  <a:srgbClr val="666B6E"/>
                </a:solidFill>
              </a:rPr>
              <a:t> pool-cover </a:t>
            </a:r>
            <a:r>
              <a:rPr lang="de-AT" b="1" dirty="0" err="1">
                <a:solidFill>
                  <a:srgbClr val="666B6E"/>
                </a:solidFill>
              </a:rPr>
              <a:t>niche</a:t>
            </a:r>
            <a:br>
              <a:rPr lang="de-AT" b="1" dirty="0">
                <a:solidFill>
                  <a:srgbClr val="666B6E"/>
                </a:solidFill>
              </a:rPr>
            </a:br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380213" y="2039193"/>
            <a:ext cx="378900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easy and revisable even under water </a:t>
            </a:r>
            <a:r>
              <a:rPr lang="en-US" sz="1400" dirty="0"/>
              <a:t>(2 locking screws)</a:t>
            </a:r>
          </a:p>
          <a:p>
            <a:endParaRPr lang="en-US" dirty="0"/>
          </a:p>
          <a:p>
            <a:r>
              <a:rPr lang="en-US" dirty="0"/>
              <a:t>metal covers without visible screws </a:t>
            </a:r>
            <a:r>
              <a:rPr lang="en-US" sz="1400" dirty="0"/>
              <a:t>(except in combination with air bubble bench)</a:t>
            </a:r>
          </a:p>
          <a:p>
            <a:endParaRPr lang="en-US" dirty="0"/>
          </a:p>
          <a:p>
            <a:r>
              <a:rPr lang="en-US" dirty="0"/>
              <a:t>metal covers can be easily removed when the seat is</a:t>
            </a:r>
            <a:br>
              <a:rPr lang="en-US" dirty="0"/>
            </a:br>
            <a:r>
              <a:rPr lang="en-US" dirty="0"/>
              <a:t>folded up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41815" y="2132312"/>
            <a:ext cx="426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sz="1400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sz="1400" dirty="0"/>
          </a:p>
          <a:p>
            <a:endParaRPr lang="de-DE" sz="140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5BFA91-6DD9-D44E-EAAB-78851E18B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889" y="129282"/>
            <a:ext cx="3594355" cy="27463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1F7A1B9-2A8B-FE95-EC65-698297A928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565" y="1237805"/>
            <a:ext cx="4533776" cy="30225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FD5E50-59FE-E355-3898-3C5D81F8A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5723" y="2749063"/>
            <a:ext cx="2653212" cy="21777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2D1161-34F4-2112-86D7-A3EFA7F999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418" y="4956570"/>
            <a:ext cx="2225822" cy="17722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6B31684-13B9-97AE-595C-9CB2A3908D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807" y="4315619"/>
            <a:ext cx="3209137" cy="241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45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b="1" dirty="0">
                <a:solidFill>
                  <a:srgbClr val="666B6E"/>
                </a:solidFill>
              </a:rPr>
              <a:t>wall </a:t>
            </a:r>
            <a:r>
              <a:rPr lang="de-AT" b="1" dirty="0" err="1">
                <a:solidFill>
                  <a:srgbClr val="666B6E"/>
                </a:solidFill>
              </a:rPr>
              <a:t>mounted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r>
              <a:rPr lang="de-AT" b="1" dirty="0" err="1">
                <a:solidFill>
                  <a:srgbClr val="666B6E"/>
                </a:solidFill>
              </a:rPr>
              <a:t>parts</a:t>
            </a:r>
            <a:br>
              <a:rPr lang="de-AT" b="1" dirty="0">
                <a:solidFill>
                  <a:srgbClr val="666B6E"/>
                </a:solidFill>
              </a:rPr>
            </a:br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895" y="164084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2487037"/>
            <a:ext cx="3789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sunk</a:t>
            </a:r>
            <a:r>
              <a:rPr lang="de-DE" dirty="0"/>
              <a:t> </a:t>
            </a:r>
            <a:r>
              <a:rPr lang="de-DE" dirty="0" err="1"/>
              <a:t>placed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shapely</a:t>
            </a:r>
            <a:endParaRPr lang="de-DE" dirty="0"/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74645" y="2525931"/>
            <a:ext cx="426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</p:txBody>
      </p:sp>
      <p:pic>
        <p:nvPicPr>
          <p:cNvPr id="5" name="Bild 11">
            <a:extLst>
              <a:ext uri="{FF2B5EF4-FFF2-40B4-BE49-F238E27FC236}">
                <a16:creationId xmlns:a16="http://schemas.microsoft.com/office/drawing/2014/main" id="{C94C1BC6-D0EF-A91E-6137-E98977CEF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6840" y="133426"/>
            <a:ext cx="3795270" cy="2532967"/>
          </a:xfrm>
          <a:prstGeom prst="rect">
            <a:avLst/>
          </a:prstGeom>
        </p:spPr>
      </p:pic>
      <p:pic>
        <p:nvPicPr>
          <p:cNvPr id="6" name="Bild 12">
            <a:extLst>
              <a:ext uri="{FF2B5EF4-FFF2-40B4-BE49-F238E27FC236}">
                <a16:creationId xmlns:a16="http://schemas.microsoft.com/office/drawing/2014/main" id="{45BC5CFB-D590-D10E-169C-A8987D31C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425" y="133426"/>
            <a:ext cx="3782786" cy="2532967"/>
          </a:xfrm>
          <a:prstGeom prst="rect">
            <a:avLst/>
          </a:prstGeom>
        </p:spPr>
      </p:pic>
      <p:pic>
        <p:nvPicPr>
          <p:cNvPr id="7" name="Bild 11">
            <a:extLst>
              <a:ext uri="{FF2B5EF4-FFF2-40B4-BE49-F238E27FC236}">
                <a16:creationId xmlns:a16="http://schemas.microsoft.com/office/drawing/2014/main" id="{12AA9EAA-7E05-557B-A909-2B7DCE331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64" y="2879440"/>
            <a:ext cx="1898015" cy="1722378"/>
          </a:xfrm>
          <a:prstGeom prst="rect">
            <a:avLst/>
          </a:prstGeom>
        </p:spPr>
      </p:pic>
      <p:pic>
        <p:nvPicPr>
          <p:cNvPr id="8" name="Bild 12">
            <a:extLst>
              <a:ext uri="{FF2B5EF4-FFF2-40B4-BE49-F238E27FC236}">
                <a16:creationId xmlns:a16="http://schemas.microsoft.com/office/drawing/2014/main" id="{9571486C-38B2-7229-AA3A-5B14AE18EC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133" y="2879441"/>
            <a:ext cx="1898015" cy="172237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84A9930-68A2-8893-2C74-217A8DC02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590" y="4819080"/>
            <a:ext cx="3788621" cy="185034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821C032-1950-D996-6C7A-6D2CC8925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801" y="2879439"/>
            <a:ext cx="3795270" cy="37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051300" cy="5045985"/>
          </a:xfrm>
        </p:spPr>
        <p:txBody>
          <a:bodyPr/>
          <a:lstStyle/>
          <a:p>
            <a:r>
              <a:rPr lang="de-AT" b="1" dirty="0" err="1">
                <a:solidFill>
                  <a:srgbClr val="666B6E"/>
                </a:solidFill>
              </a:rPr>
              <a:t>attractions</a:t>
            </a:r>
            <a:endParaRPr lang="de-AT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380213" y="2081923"/>
            <a:ext cx="3789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customized</a:t>
            </a:r>
          </a:p>
          <a:p>
            <a:endParaRPr lang="en-US" dirty="0"/>
          </a:p>
          <a:p>
            <a:r>
              <a:rPr lang="en-US" dirty="0"/>
              <a:t>with air and water</a:t>
            </a:r>
          </a:p>
          <a:p>
            <a:endParaRPr lang="en-US" dirty="0"/>
          </a:p>
          <a:p>
            <a:r>
              <a:rPr lang="en-US" dirty="0"/>
              <a:t>for a feel well oasis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33945" y="2095878"/>
            <a:ext cx="426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</p:txBody>
      </p:sp>
      <p:pic>
        <p:nvPicPr>
          <p:cNvPr id="5" name="Bild 11">
            <a:extLst>
              <a:ext uri="{FF2B5EF4-FFF2-40B4-BE49-F238E27FC236}">
                <a16:creationId xmlns:a16="http://schemas.microsoft.com/office/drawing/2014/main" id="{BE679111-C19E-1B5B-811B-06E5DD8D5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8361" y="453301"/>
            <a:ext cx="2457554" cy="2470288"/>
          </a:xfrm>
          <a:prstGeom prst="rect">
            <a:avLst/>
          </a:prstGeom>
        </p:spPr>
      </p:pic>
      <p:pic>
        <p:nvPicPr>
          <p:cNvPr id="6" name="Bild 12">
            <a:extLst>
              <a:ext uri="{FF2B5EF4-FFF2-40B4-BE49-F238E27FC236}">
                <a16:creationId xmlns:a16="http://schemas.microsoft.com/office/drawing/2014/main" id="{984313FF-DF59-F286-BE63-CC7330F3A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080" y="453301"/>
            <a:ext cx="2419667" cy="24702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6259B4-201E-F7AA-7D82-DD77718F4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861" y="3101949"/>
            <a:ext cx="5012019" cy="33335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51F323C-6996-F02E-F722-ADB7ABE8E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9589" y="1174024"/>
            <a:ext cx="2508033" cy="17495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03C9443-5E35-E561-B7B2-C64664D576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9589" y="3101949"/>
            <a:ext cx="2514708" cy="27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93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>
            <a:extLst>
              <a:ext uri="{FF2B5EF4-FFF2-40B4-BE49-F238E27FC236}">
                <a16:creationId xmlns:a16="http://schemas.microsoft.com/office/drawing/2014/main" id="{E5B2A323-EB9F-6063-3245-FA6E222B9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7917" y="1267947"/>
            <a:ext cx="12451976" cy="5690488"/>
          </a:xfrm>
          <a:prstGeom prst="rect">
            <a:avLst/>
          </a:prstGeom>
          <a:effectLst/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12794FC-388D-ADE4-5E93-AFED5F3C817E}"/>
              </a:ext>
            </a:extLst>
          </p:cNvPr>
          <p:cNvSpPr/>
          <p:nvPr/>
        </p:nvSpPr>
        <p:spPr>
          <a:xfrm>
            <a:off x="601884" y="729205"/>
            <a:ext cx="3929637" cy="4988689"/>
          </a:xfrm>
          <a:prstGeom prst="rect">
            <a:avLst/>
          </a:prstGeom>
          <a:solidFill>
            <a:srgbClr val="628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6286A4"/>
              </a:highlight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821A96-08DE-1139-7860-F950744F8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A4A062-F71F-F787-C79B-D063828C5760}"/>
              </a:ext>
            </a:extLst>
          </p:cNvPr>
          <p:cNvSpPr txBox="1"/>
          <p:nvPr/>
        </p:nvSpPr>
        <p:spPr>
          <a:xfrm>
            <a:off x="1188020" y="2482564"/>
            <a:ext cx="28777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000" b="1" dirty="0">
                <a:solidFill>
                  <a:schemeClr val="bg1"/>
                </a:solidFill>
              </a:rPr>
              <a:t>SEE THE </a:t>
            </a:r>
          </a:p>
          <a:p>
            <a:pPr algn="ctr"/>
            <a:r>
              <a:rPr lang="de-DE" sz="3000" b="1" dirty="0">
                <a:solidFill>
                  <a:schemeClr val="bg1"/>
                </a:solidFill>
              </a:rPr>
              <a:t>DIFFERENCE?</a:t>
            </a: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52255A5-1D7A-3799-85EA-DD7927D2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0AAD64-3E57-DEDE-EEF8-AA196AB57C0C}"/>
              </a:ext>
            </a:extLst>
          </p:cNvPr>
          <p:cNvSpPr txBox="1"/>
          <p:nvPr/>
        </p:nvSpPr>
        <p:spPr>
          <a:xfrm>
            <a:off x="0" y="6525417"/>
            <a:ext cx="21760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Martin Pröll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7658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96055" y="4277129"/>
            <a:ext cx="4051300" cy="2580871"/>
          </a:xfrm>
        </p:spPr>
        <p:txBody>
          <a:bodyPr/>
          <a:lstStyle/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1315165" y="4449141"/>
            <a:ext cx="353219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very high water level (skimmer pool)</a:t>
            </a:r>
          </a:p>
          <a:p>
            <a:endParaRPr lang="en-US" sz="1200" dirty="0"/>
          </a:p>
          <a:p>
            <a:r>
              <a:rPr lang="en-US" sz="1400" dirty="0"/>
              <a:t>skimmer basket removable to the water side</a:t>
            </a:r>
          </a:p>
          <a:p>
            <a:endParaRPr lang="en-US" sz="1400" dirty="0"/>
          </a:p>
          <a:p>
            <a:r>
              <a:rPr lang="en-US" sz="1400" dirty="0"/>
              <a:t>no inspection opening outside the pool</a:t>
            </a:r>
          </a:p>
          <a:p>
            <a:endParaRPr lang="en-US" sz="1400" dirty="0"/>
          </a:p>
          <a:p>
            <a:r>
              <a:rPr lang="en-US" sz="1400" dirty="0"/>
              <a:t>different edge designs also for skimmer pools</a:t>
            </a:r>
            <a:endParaRPr lang="de-DE" sz="1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968896" y="4446004"/>
            <a:ext cx="42659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☑️</a:t>
            </a:r>
          </a:p>
          <a:p>
            <a:endParaRPr lang="de-DE" sz="1400" dirty="0"/>
          </a:p>
          <a:p>
            <a:r>
              <a:rPr lang="de-DE" sz="1400" dirty="0"/>
              <a:t>☑️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☑️</a:t>
            </a:r>
          </a:p>
          <a:p>
            <a:endParaRPr lang="de-DE" sz="1400" dirty="0"/>
          </a:p>
          <a:p>
            <a:r>
              <a:rPr lang="de-DE" sz="1400" dirty="0"/>
              <a:t>☑️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4DD0C535-B816-A4C9-4D36-442C57692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85" y="1177752"/>
            <a:ext cx="4586695" cy="321828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975F2267-5E3C-E419-F98B-585816EE1BAF}"/>
              </a:ext>
            </a:extLst>
          </p:cNvPr>
          <p:cNvSpPr txBox="1">
            <a:spLocks/>
          </p:cNvSpPr>
          <p:nvPr/>
        </p:nvSpPr>
        <p:spPr>
          <a:xfrm>
            <a:off x="5612573" y="465481"/>
            <a:ext cx="4331369" cy="644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err="1">
                <a:latin typeface="Tahoma" charset="0"/>
                <a:ea typeface="Tahoma" charset="0"/>
                <a:cs typeface="Tahoma" charset="0"/>
              </a:rPr>
              <a:t>others</a:t>
            </a:r>
            <a:endParaRPr lang="de-DE" sz="36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1" name="Bild 15">
            <a:extLst>
              <a:ext uri="{FF2B5EF4-FFF2-40B4-BE49-F238E27FC236}">
                <a16:creationId xmlns:a16="http://schemas.microsoft.com/office/drawing/2014/main" id="{76928803-C2AF-7CEB-246C-04BDEB503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035" y="585956"/>
            <a:ext cx="1876066" cy="524116"/>
          </a:xfrm>
          <a:prstGeom prst="rect">
            <a:avLst/>
          </a:prstGeom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F7C1835-6FC8-D1B4-E6DF-F367259F6D98}"/>
              </a:ext>
            </a:extLst>
          </p:cNvPr>
          <p:cNvSpPr txBox="1">
            <a:spLocks/>
          </p:cNvSpPr>
          <p:nvPr/>
        </p:nvSpPr>
        <p:spPr>
          <a:xfrm>
            <a:off x="5768313" y="4293154"/>
            <a:ext cx="4051300" cy="2580871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spc="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DB74BB2-2419-03FD-75A1-5C52FCD3CB1B}"/>
              </a:ext>
            </a:extLst>
          </p:cNvPr>
          <p:cNvSpPr txBox="1"/>
          <p:nvPr/>
        </p:nvSpPr>
        <p:spPr>
          <a:xfrm>
            <a:off x="6287423" y="4446004"/>
            <a:ext cx="35321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very low water level due to built-in skimmers 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inspection opening outside the pool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pool head only with 90° edging for skimmer basins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A5068FE-3ECC-6038-23C1-888870A74407}"/>
              </a:ext>
            </a:extLst>
          </p:cNvPr>
          <p:cNvSpPr txBox="1"/>
          <p:nvPr/>
        </p:nvSpPr>
        <p:spPr>
          <a:xfrm>
            <a:off x="5941154" y="4494143"/>
            <a:ext cx="426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❌ 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❌</a:t>
            </a:r>
          </a:p>
          <a:p>
            <a:br>
              <a:rPr lang="de-DE" sz="1400" dirty="0"/>
            </a:br>
            <a:r>
              <a:rPr lang="de-DE" sz="1400" dirty="0"/>
              <a:t>❌ </a:t>
            </a: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D35329F0-9FDE-1F66-4E57-87AADB35B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5746" y="1147514"/>
            <a:ext cx="4285021" cy="3248527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470606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96055" y="4277129"/>
            <a:ext cx="4051300" cy="2580871"/>
          </a:xfrm>
        </p:spPr>
        <p:txBody>
          <a:bodyPr/>
          <a:lstStyle/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1315165" y="4392436"/>
            <a:ext cx="3532190" cy="205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4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side walls almost without visible welding points through thoughtful assembly technology</a:t>
            </a:r>
            <a:br>
              <a:rPr lang="en-US" sz="14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</a:br>
            <a:endParaRPr lang="en-US" sz="1100" dirty="0">
              <a:latin typeface="Arial" panose="020B0604020202020204" pitchFamily="34" charset="0"/>
              <a:ea typeface="Tahoma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400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sidewall and floor elements are glued with XPS insulation panels (max. flatness).</a:t>
            </a:r>
          </a:p>
          <a:p>
            <a:pPr lvl="0">
              <a:spcBef>
                <a:spcPct val="20000"/>
              </a:spcBef>
              <a:defRPr/>
            </a:pPr>
            <a:endParaRPr lang="en-US" sz="1100" dirty="0">
              <a:latin typeface="Arial" panose="020B0604020202020204" pitchFamily="34" charset="0"/>
              <a:ea typeface="Tahoma" charset="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sz="1400" b="1" dirty="0">
                <a:latin typeface="Arial" panose="020B0604020202020204" pitchFamily="34" charset="0"/>
                <a:ea typeface="Tahoma" charset="0"/>
                <a:cs typeface="Arial" panose="020B0604020202020204" pitchFamily="34" charset="0"/>
              </a:rPr>
              <a:t>insulated walls &amp; floor with 60mm XPS (standard)</a:t>
            </a:r>
            <a:endParaRPr lang="de-DE" sz="1400" b="1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968896" y="4407370"/>
            <a:ext cx="426598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☑️</a:t>
            </a:r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r>
              <a:rPr lang="de-DE" sz="1400" dirty="0"/>
              <a:t>☑️</a:t>
            </a:r>
          </a:p>
          <a:p>
            <a:endParaRPr lang="de-DE" sz="1050" dirty="0"/>
          </a:p>
          <a:p>
            <a:endParaRPr lang="de-DE" sz="1050" dirty="0"/>
          </a:p>
          <a:p>
            <a:endParaRPr lang="de-DE" sz="1050" dirty="0"/>
          </a:p>
          <a:p>
            <a:r>
              <a:rPr lang="de-DE" sz="1400" dirty="0"/>
              <a:t>☑️</a:t>
            </a:r>
          </a:p>
          <a:p>
            <a:r>
              <a:rPr lang="de-DE" sz="1400" dirty="0"/>
              <a:t> 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975F2267-5E3C-E419-F98B-585816EE1BAF}"/>
              </a:ext>
            </a:extLst>
          </p:cNvPr>
          <p:cNvSpPr txBox="1">
            <a:spLocks/>
          </p:cNvSpPr>
          <p:nvPr/>
        </p:nvSpPr>
        <p:spPr>
          <a:xfrm>
            <a:off x="5612573" y="465481"/>
            <a:ext cx="4331369" cy="644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err="1">
                <a:latin typeface="Tahoma" charset="0"/>
                <a:ea typeface="Tahoma" charset="0"/>
                <a:cs typeface="Tahoma" charset="0"/>
              </a:rPr>
              <a:t>others</a:t>
            </a:r>
            <a:endParaRPr lang="de-DE" sz="36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1" name="Bild 15">
            <a:extLst>
              <a:ext uri="{FF2B5EF4-FFF2-40B4-BE49-F238E27FC236}">
                <a16:creationId xmlns:a16="http://schemas.microsoft.com/office/drawing/2014/main" id="{76928803-C2AF-7CEB-246C-04BDEB5030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3035" y="585956"/>
            <a:ext cx="1876066" cy="524116"/>
          </a:xfrm>
          <a:prstGeom prst="rect">
            <a:avLst/>
          </a:prstGeom>
        </p:spPr>
      </p:pic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F7C1835-6FC8-D1B4-E6DF-F367259F6D98}"/>
              </a:ext>
            </a:extLst>
          </p:cNvPr>
          <p:cNvSpPr txBox="1">
            <a:spLocks/>
          </p:cNvSpPr>
          <p:nvPr/>
        </p:nvSpPr>
        <p:spPr>
          <a:xfrm>
            <a:off x="5768313" y="4293154"/>
            <a:ext cx="4051300" cy="2580871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spc="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DB74BB2-2419-03FD-75A1-5C52FCD3CB1B}"/>
              </a:ext>
            </a:extLst>
          </p:cNvPr>
          <p:cNvSpPr txBox="1"/>
          <p:nvPr/>
        </p:nvSpPr>
        <p:spPr>
          <a:xfrm>
            <a:off x="6287423" y="4518061"/>
            <a:ext cx="35321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 radius between floor and wall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inside welding spots visible as light spots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A5068FE-3ECC-6038-23C1-888870A74407}"/>
              </a:ext>
            </a:extLst>
          </p:cNvPr>
          <p:cNvSpPr txBox="1"/>
          <p:nvPr/>
        </p:nvSpPr>
        <p:spPr>
          <a:xfrm>
            <a:off x="5941154" y="4546171"/>
            <a:ext cx="426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❌ </a:t>
            </a:r>
          </a:p>
          <a:p>
            <a:endParaRPr lang="de-DE" sz="1400" dirty="0"/>
          </a:p>
          <a:p>
            <a:r>
              <a:rPr lang="de-DE" sz="1400" dirty="0"/>
              <a:t>❌ </a:t>
            </a:r>
          </a:p>
        </p:txBody>
      </p:sp>
      <p:pic>
        <p:nvPicPr>
          <p:cNvPr id="5" name="Bild 15">
            <a:extLst>
              <a:ext uri="{FF2B5EF4-FFF2-40B4-BE49-F238E27FC236}">
                <a16:creationId xmlns:a16="http://schemas.microsoft.com/office/drawing/2014/main" id="{ADEFE224-0DCE-A91D-4773-80D1EB0CE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37" y="1143909"/>
            <a:ext cx="4331369" cy="3248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D18EC-78B4-8EC0-FDB3-FF846621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2573" y="1143909"/>
            <a:ext cx="4331369" cy="32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0316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1"/>
          <p:cNvCxnSpPr/>
          <p:nvPr/>
        </p:nvCxnSpPr>
        <p:spPr>
          <a:xfrm rot="16200000" flipV="1">
            <a:off x="301643" y="3039908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/>
          <p:cNvCxnSpPr/>
          <p:nvPr/>
        </p:nvCxnSpPr>
        <p:spPr>
          <a:xfrm rot="16200000" flipV="1">
            <a:off x="301640" y="4119907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49519" y="1701768"/>
            <a:ext cx="1584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founded </a:t>
            </a:r>
            <a:br>
              <a:rPr lang="en-US" sz="1200" dirty="0"/>
            </a:br>
            <a:r>
              <a:rPr lang="en-US" sz="1200" dirty="0"/>
              <a:t>by Johann &amp; Hilde Gassner</a:t>
            </a:r>
            <a:br>
              <a:rPr lang="en-US" sz="1200" dirty="0"/>
            </a:br>
            <a:r>
              <a:rPr lang="en-US" sz="1200" dirty="0"/>
              <a:t>1970</a:t>
            </a:r>
            <a:endParaRPr lang="de-AT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-55953" y="4646459"/>
            <a:ext cx="179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tinsmith</a:t>
            </a:r>
            <a:r>
              <a:rPr lang="de-AT" sz="1200" dirty="0"/>
              <a:t>- &amp; </a:t>
            </a:r>
            <a:r>
              <a:rPr lang="de-AT" sz="1200" dirty="0" err="1"/>
              <a:t>locksmith</a:t>
            </a:r>
            <a:r>
              <a:rPr lang="de-AT" sz="1200" dirty="0"/>
              <a:t> </a:t>
            </a:r>
            <a:r>
              <a:rPr lang="de-AT" sz="1200" dirty="0" err="1"/>
              <a:t>work</a:t>
            </a:r>
            <a:endParaRPr lang="de-AT" sz="12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4984F4D-5D2E-C8A6-D0CE-6BB15D805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278" y="155642"/>
            <a:ext cx="1924498" cy="1350428"/>
          </a:xfrm>
          <a:prstGeom prst="rect">
            <a:avLst/>
          </a:prstGeom>
        </p:spPr>
      </p:pic>
      <p:cxnSp>
        <p:nvCxnSpPr>
          <p:cNvPr id="18" name="Gerader Verbinder 2">
            <a:extLst>
              <a:ext uri="{FF2B5EF4-FFF2-40B4-BE49-F238E27FC236}">
                <a16:creationId xmlns:a16="http://schemas.microsoft.com/office/drawing/2014/main" id="{1361E846-B470-8AB5-7C82-536B7DCC178B}"/>
              </a:ext>
            </a:extLst>
          </p:cNvPr>
          <p:cNvCxnSpPr/>
          <p:nvPr/>
        </p:nvCxnSpPr>
        <p:spPr>
          <a:xfrm rot="16200000" flipV="1">
            <a:off x="2121918" y="4119909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B466A5B5-3F44-A800-2C36-DFAAF759CADC}"/>
              </a:ext>
            </a:extLst>
          </p:cNvPr>
          <p:cNvSpPr txBox="1"/>
          <p:nvPr/>
        </p:nvSpPr>
        <p:spPr>
          <a:xfrm>
            <a:off x="1764325" y="4646461"/>
            <a:ext cx="1795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facilities</a:t>
            </a:r>
            <a:r>
              <a:rPr lang="de-AT" sz="1200" dirty="0"/>
              <a:t> &amp; </a:t>
            </a:r>
            <a:r>
              <a:rPr lang="de-AT" sz="1200" dirty="0" err="1"/>
              <a:t>ovens</a:t>
            </a:r>
            <a:endParaRPr lang="de-AT" sz="1200" dirty="0"/>
          </a:p>
        </p:txBody>
      </p:sp>
      <p:cxnSp>
        <p:nvCxnSpPr>
          <p:cNvPr id="20" name="Gerader Verbinder 1">
            <a:extLst>
              <a:ext uri="{FF2B5EF4-FFF2-40B4-BE49-F238E27FC236}">
                <a16:creationId xmlns:a16="http://schemas.microsoft.com/office/drawing/2014/main" id="{CDFF5657-6468-8654-F34A-A5E9BD3A456C}"/>
              </a:ext>
            </a:extLst>
          </p:cNvPr>
          <p:cNvCxnSpPr/>
          <p:nvPr/>
        </p:nvCxnSpPr>
        <p:spPr>
          <a:xfrm rot="16200000" flipV="1">
            <a:off x="2860393" y="3039909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33F69788-8FA9-81F3-BBA6-A40238969127}"/>
              </a:ext>
            </a:extLst>
          </p:cNvPr>
          <p:cNvSpPr txBox="1"/>
          <p:nvPr/>
        </p:nvSpPr>
        <p:spPr>
          <a:xfrm>
            <a:off x="2608265" y="1700710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new factory at the current location 1995</a:t>
            </a:r>
            <a:endParaRPr lang="de-AT" sz="12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524F8AA-86CF-151D-5536-87173F3A6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6098" y="155642"/>
            <a:ext cx="1968583" cy="135042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690DA10-BD7D-807C-7761-60C504684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461" y="5110662"/>
            <a:ext cx="1134786" cy="78435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95AF63D-D45A-2A22-FB2B-8D3F7BEF6A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048" y="5110662"/>
            <a:ext cx="1095104" cy="784354"/>
          </a:xfrm>
          <a:prstGeom prst="rect">
            <a:avLst/>
          </a:prstGeom>
        </p:spPr>
      </p:pic>
      <p:cxnSp>
        <p:nvCxnSpPr>
          <p:cNvPr id="28" name="Gerader Verbinder 2">
            <a:extLst>
              <a:ext uri="{FF2B5EF4-FFF2-40B4-BE49-F238E27FC236}">
                <a16:creationId xmlns:a16="http://schemas.microsoft.com/office/drawing/2014/main" id="{F46E3A00-ABD5-04B9-72B8-D5C296D5DEE7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4652190" y="3579909"/>
            <a:ext cx="1" cy="16147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FB511678-6CF6-BDD9-3212-A4150938125B}"/>
              </a:ext>
            </a:extLst>
          </p:cNvPr>
          <p:cNvSpPr txBox="1"/>
          <p:nvPr/>
        </p:nvSpPr>
        <p:spPr>
          <a:xfrm>
            <a:off x="3754599" y="5194635"/>
            <a:ext cx="179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first</a:t>
            </a:r>
            <a:br>
              <a:rPr lang="de-AT" sz="1200" dirty="0"/>
            </a:br>
            <a:r>
              <a:rPr lang="de-AT" sz="1200" dirty="0" err="1"/>
              <a:t>stainless</a:t>
            </a:r>
            <a:r>
              <a:rPr lang="de-AT" sz="1200" dirty="0"/>
              <a:t> </a:t>
            </a:r>
            <a:r>
              <a:rPr lang="de-AT" sz="1200" dirty="0" err="1"/>
              <a:t>steel</a:t>
            </a:r>
            <a:r>
              <a:rPr lang="de-AT" sz="1200" dirty="0"/>
              <a:t> pool 1998</a:t>
            </a:r>
          </a:p>
        </p:txBody>
      </p:sp>
      <p:cxnSp>
        <p:nvCxnSpPr>
          <p:cNvPr id="30" name="Gerader Verbinder 2">
            <a:extLst>
              <a:ext uri="{FF2B5EF4-FFF2-40B4-BE49-F238E27FC236}">
                <a16:creationId xmlns:a16="http://schemas.microsoft.com/office/drawing/2014/main" id="{28F57EE9-89F5-B7EB-06B4-0B8B9CED6FF8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6606854" y="3579910"/>
            <a:ext cx="1" cy="16147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E9D601C7-12E9-B06B-3E17-453785E955B6}"/>
              </a:ext>
            </a:extLst>
          </p:cNvPr>
          <p:cNvSpPr txBox="1"/>
          <p:nvPr/>
        </p:nvSpPr>
        <p:spPr>
          <a:xfrm>
            <a:off x="5709263" y="5194634"/>
            <a:ext cx="179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start</a:t>
            </a:r>
            <a:r>
              <a:rPr lang="de-AT" sz="1200" dirty="0"/>
              <a:t> </a:t>
            </a:r>
            <a:r>
              <a:rPr lang="de-AT" sz="1200" dirty="0" err="1"/>
              <a:t>of</a:t>
            </a:r>
            <a:r>
              <a:rPr lang="de-AT" sz="1200" dirty="0"/>
              <a:t> </a:t>
            </a:r>
            <a:r>
              <a:rPr lang="de-AT" sz="1200" dirty="0" err="1"/>
              <a:t>installing</a:t>
            </a:r>
            <a:br>
              <a:rPr lang="de-AT" sz="1200" dirty="0"/>
            </a:br>
            <a:r>
              <a:rPr lang="de-AT" sz="1200" dirty="0" err="1"/>
              <a:t>water</a:t>
            </a:r>
            <a:r>
              <a:rPr lang="de-AT" sz="1200" dirty="0"/>
              <a:t> </a:t>
            </a:r>
            <a:r>
              <a:rPr lang="de-AT" sz="1200" dirty="0" err="1"/>
              <a:t>treatment</a:t>
            </a:r>
            <a:r>
              <a:rPr lang="de-AT" sz="1200" dirty="0"/>
              <a:t> </a:t>
            </a:r>
            <a:r>
              <a:rPr lang="de-AT" sz="1200" dirty="0" err="1"/>
              <a:t>systems</a:t>
            </a:r>
            <a:r>
              <a:rPr lang="de-AT" sz="1200" dirty="0"/>
              <a:t> 2004</a:t>
            </a:r>
          </a:p>
        </p:txBody>
      </p:sp>
      <p:cxnSp>
        <p:nvCxnSpPr>
          <p:cNvPr id="32" name="Gerader Verbinder 1">
            <a:extLst>
              <a:ext uri="{FF2B5EF4-FFF2-40B4-BE49-F238E27FC236}">
                <a16:creationId xmlns:a16="http://schemas.microsoft.com/office/drawing/2014/main" id="{9BB033C3-099D-41C6-DEDB-F96D3FC13F2C}"/>
              </a:ext>
            </a:extLst>
          </p:cNvPr>
          <p:cNvCxnSpPr/>
          <p:nvPr/>
        </p:nvCxnSpPr>
        <p:spPr>
          <a:xfrm rot="16200000" flipV="1">
            <a:off x="6173995" y="3039907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9E65A637-54D8-2497-0798-21265A3F7C17}"/>
              </a:ext>
            </a:extLst>
          </p:cNvPr>
          <p:cNvSpPr txBox="1"/>
          <p:nvPr/>
        </p:nvSpPr>
        <p:spPr>
          <a:xfrm>
            <a:off x="5921867" y="1700708"/>
            <a:ext cx="15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extension</a:t>
            </a:r>
            <a:r>
              <a:rPr lang="de-AT" sz="1200" dirty="0"/>
              <a:t> </a:t>
            </a:r>
            <a:r>
              <a:rPr lang="de-AT" sz="1200" dirty="0" err="1"/>
              <a:t>of</a:t>
            </a:r>
            <a:r>
              <a:rPr lang="de-AT" sz="1200" dirty="0"/>
              <a:t> Hall #2 2005</a:t>
            </a:r>
          </a:p>
        </p:txBody>
      </p:sp>
      <p:pic>
        <p:nvPicPr>
          <p:cNvPr id="34" name="Bild 11">
            <a:extLst>
              <a:ext uri="{FF2B5EF4-FFF2-40B4-BE49-F238E27FC236}">
                <a16:creationId xmlns:a16="http://schemas.microsoft.com/office/drawing/2014/main" id="{4D1C9A82-345C-9105-A6D9-AB2A3AD5B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0878" y="160415"/>
            <a:ext cx="3046231" cy="1344878"/>
          </a:xfrm>
          <a:prstGeom prst="rect">
            <a:avLst/>
          </a:prstGeom>
        </p:spPr>
      </p:pic>
      <p:cxnSp>
        <p:nvCxnSpPr>
          <p:cNvPr id="36" name="Gerader Verbinder 2">
            <a:extLst>
              <a:ext uri="{FF2B5EF4-FFF2-40B4-BE49-F238E27FC236}">
                <a16:creationId xmlns:a16="http://schemas.microsoft.com/office/drawing/2014/main" id="{C9713285-9FEA-CC72-A3BE-7E4407A4159D}"/>
              </a:ext>
            </a:extLst>
          </p:cNvPr>
          <p:cNvCxnSpPr/>
          <p:nvPr/>
        </p:nvCxnSpPr>
        <p:spPr>
          <a:xfrm rot="16200000" flipV="1">
            <a:off x="8251518" y="4133356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C24BA75D-88A7-0754-E088-027037399BDE}"/>
              </a:ext>
            </a:extLst>
          </p:cNvPr>
          <p:cNvSpPr txBox="1"/>
          <p:nvPr/>
        </p:nvSpPr>
        <p:spPr>
          <a:xfrm>
            <a:off x="7893925" y="4659908"/>
            <a:ext cx="179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/>
              <a:t>end </a:t>
            </a:r>
            <a:r>
              <a:rPr lang="de-AT" sz="1200" dirty="0" err="1"/>
              <a:t>production</a:t>
            </a:r>
            <a:r>
              <a:rPr lang="de-AT" sz="1200" dirty="0"/>
              <a:t> </a:t>
            </a:r>
            <a:r>
              <a:rPr lang="de-AT" sz="1200" dirty="0" err="1"/>
              <a:t>of</a:t>
            </a:r>
            <a:r>
              <a:rPr lang="de-AT" sz="1200" dirty="0"/>
              <a:t> </a:t>
            </a:r>
            <a:r>
              <a:rPr lang="de-AT" sz="1200" dirty="0" err="1"/>
              <a:t>oven</a:t>
            </a:r>
            <a:endParaRPr lang="de-AT" sz="1200" dirty="0"/>
          </a:p>
          <a:p>
            <a:pPr algn="ctr"/>
            <a:r>
              <a:rPr lang="de-AT" sz="1200" dirty="0"/>
              <a:t>2020</a:t>
            </a:r>
          </a:p>
        </p:txBody>
      </p:sp>
      <p:cxnSp>
        <p:nvCxnSpPr>
          <p:cNvPr id="38" name="Gerader Verbinder 1">
            <a:extLst>
              <a:ext uri="{FF2B5EF4-FFF2-40B4-BE49-F238E27FC236}">
                <a16:creationId xmlns:a16="http://schemas.microsoft.com/office/drawing/2014/main" id="{32C3D5DB-3B66-4C56-DAC7-9C6BFB204994}"/>
              </a:ext>
            </a:extLst>
          </p:cNvPr>
          <p:cNvCxnSpPr/>
          <p:nvPr/>
        </p:nvCxnSpPr>
        <p:spPr>
          <a:xfrm rot="16200000" flipV="1">
            <a:off x="7936165" y="3039907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6A7B215F-AC79-4137-8622-2F3440E57BC3}"/>
              </a:ext>
            </a:extLst>
          </p:cNvPr>
          <p:cNvSpPr txBox="1"/>
          <p:nvPr/>
        </p:nvSpPr>
        <p:spPr>
          <a:xfrm>
            <a:off x="7684037" y="1700708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/>
              <a:t>Management Wolfgang Gassner 2010</a:t>
            </a:r>
          </a:p>
        </p:txBody>
      </p:sp>
      <p:cxnSp>
        <p:nvCxnSpPr>
          <p:cNvPr id="41" name="Gerader Verbinder 2">
            <a:extLst>
              <a:ext uri="{FF2B5EF4-FFF2-40B4-BE49-F238E27FC236}">
                <a16:creationId xmlns:a16="http://schemas.microsoft.com/office/drawing/2014/main" id="{C7869243-3213-0A22-3907-7F923A1A5B13}"/>
              </a:ext>
            </a:extLst>
          </p:cNvPr>
          <p:cNvCxnSpPr/>
          <p:nvPr/>
        </p:nvCxnSpPr>
        <p:spPr>
          <a:xfrm rot="16200000" flipV="1">
            <a:off x="4990253" y="4119908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>
            <a:extLst>
              <a:ext uri="{FF2B5EF4-FFF2-40B4-BE49-F238E27FC236}">
                <a16:creationId xmlns:a16="http://schemas.microsoft.com/office/drawing/2014/main" id="{2CBF2222-2AD3-36F7-FCC0-1ECEEB56A435}"/>
              </a:ext>
            </a:extLst>
          </p:cNvPr>
          <p:cNvSpPr txBox="1"/>
          <p:nvPr/>
        </p:nvSpPr>
        <p:spPr>
          <a:xfrm>
            <a:off x="4647654" y="4646460"/>
            <a:ext cx="1795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start</a:t>
            </a:r>
            <a:r>
              <a:rPr lang="de-AT" sz="1200" dirty="0"/>
              <a:t> </a:t>
            </a:r>
            <a:r>
              <a:rPr lang="de-AT" sz="1200" dirty="0" err="1"/>
              <a:t>contract</a:t>
            </a:r>
            <a:r>
              <a:rPr lang="de-AT" sz="1200" dirty="0"/>
              <a:t> </a:t>
            </a:r>
            <a:r>
              <a:rPr lang="de-AT" sz="1200" dirty="0" err="1"/>
              <a:t>manufacturing</a:t>
            </a:r>
            <a:r>
              <a:rPr lang="de-AT" sz="1200" dirty="0"/>
              <a:t> - Swarco</a:t>
            </a:r>
          </a:p>
          <a:p>
            <a:pPr algn="ctr"/>
            <a:r>
              <a:rPr lang="de-AT" sz="1200" dirty="0"/>
              <a:t>1999</a:t>
            </a:r>
          </a:p>
        </p:txBody>
      </p:sp>
      <p:cxnSp>
        <p:nvCxnSpPr>
          <p:cNvPr id="45" name="Gerader Verbinder 1">
            <a:extLst>
              <a:ext uri="{FF2B5EF4-FFF2-40B4-BE49-F238E27FC236}">
                <a16:creationId xmlns:a16="http://schemas.microsoft.com/office/drawing/2014/main" id="{ECA1C104-8A17-7776-AB0B-522AE995CF4B}"/>
              </a:ext>
            </a:extLst>
          </p:cNvPr>
          <p:cNvCxnSpPr/>
          <p:nvPr/>
        </p:nvCxnSpPr>
        <p:spPr>
          <a:xfrm rot="16200000" flipV="1">
            <a:off x="10384510" y="3039907"/>
            <a:ext cx="1080000" cy="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>
            <a:extLst>
              <a:ext uri="{FF2B5EF4-FFF2-40B4-BE49-F238E27FC236}">
                <a16:creationId xmlns:a16="http://schemas.microsoft.com/office/drawing/2014/main" id="{D13E4A55-17D9-85DB-B0B7-4860E9522812}"/>
              </a:ext>
            </a:extLst>
          </p:cNvPr>
          <p:cNvSpPr txBox="1"/>
          <p:nvPr/>
        </p:nvSpPr>
        <p:spPr>
          <a:xfrm>
            <a:off x="10132382" y="1700708"/>
            <a:ext cx="1584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200" dirty="0" err="1"/>
              <a:t>acquisition</a:t>
            </a:r>
            <a:br>
              <a:rPr lang="de-AT" sz="1200" dirty="0"/>
            </a:br>
            <a:r>
              <a:rPr lang="de-AT" sz="1200" dirty="0" err="1"/>
              <a:t>by</a:t>
            </a:r>
            <a:r>
              <a:rPr lang="de-AT" sz="1200" dirty="0"/>
              <a:t>              .       </a:t>
            </a:r>
          </a:p>
          <a:p>
            <a:pPr algn="ctr"/>
            <a:r>
              <a:rPr lang="de-AT" sz="1200" dirty="0"/>
              <a:t>2022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AE8CBBE5-7A35-62EE-C6C3-34C3047480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8811" y="1933449"/>
            <a:ext cx="618362" cy="171016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93F1DC2-44D4-8173-04BE-666CFDF46C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1867" y="5742808"/>
            <a:ext cx="1296323" cy="951228"/>
          </a:xfrm>
          <a:prstGeom prst="rect">
            <a:avLst/>
          </a:prstGeom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388ABE6F-96A9-6103-3EAB-A96982C2DC67}"/>
              </a:ext>
            </a:extLst>
          </p:cNvPr>
          <p:cNvSpPr txBox="1"/>
          <p:nvPr/>
        </p:nvSpPr>
        <p:spPr>
          <a:xfrm rot="19840647">
            <a:off x="8641355" y="4885090"/>
            <a:ext cx="32912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666B6E"/>
                </a:solidFill>
              </a:rPr>
              <a:t>continuous development in the field </a:t>
            </a:r>
            <a:br>
              <a:rPr lang="en-US" sz="1400" b="1" dirty="0">
                <a:solidFill>
                  <a:srgbClr val="666B6E"/>
                </a:solidFill>
              </a:rPr>
            </a:br>
            <a:r>
              <a:rPr lang="en-US" sz="1400" b="1" dirty="0">
                <a:solidFill>
                  <a:srgbClr val="666B6E"/>
                </a:solidFill>
              </a:rPr>
              <a:t>of pool &amp; contract manufacturing</a:t>
            </a:r>
            <a:endParaRPr lang="de-DE" sz="1400" b="1" dirty="0">
              <a:solidFill>
                <a:srgbClr val="666B6E"/>
              </a:solidFill>
            </a:endParaRP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EDA49777-35AB-469D-E0E7-5512A999DE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5451" y="5825384"/>
            <a:ext cx="1250858" cy="868652"/>
          </a:xfrm>
          <a:prstGeom prst="rect">
            <a:avLst/>
          </a:prstGeom>
        </p:spPr>
      </p:pic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AF9481F-D7B2-454F-2EED-5D582B3CBF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470226-9390-D87A-4999-3DD9149E89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35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975F2267-5E3C-E419-F98B-585816EE1BAF}"/>
              </a:ext>
            </a:extLst>
          </p:cNvPr>
          <p:cNvSpPr txBox="1">
            <a:spLocks/>
          </p:cNvSpPr>
          <p:nvPr/>
        </p:nvSpPr>
        <p:spPr>
          <a:xfrm>
            <a:off x="3112439" y="473854"/>
            <a:ext cx="4331369" cy="6445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err="1">
                <a:latin typeface="Tahoma" charset="0"/>
                <a:ea typeface="Tahoma" charset="0"/>
                <a:cs typeface="Tahoma" charset="0"/>
              </a:rPr>
              <a:t>others</a:t>
            </a:r>
            <a:endParaRPr lang="de-DE" sz="36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F7C1835-6FC8-D1B4-E6DF-F367259F6D98}"/>
              </a:ext>
            </a:extLst>
          </p:cNvPr>
          <p:cNvSpPr txBox="1">
            <a:spLocks/>
          </p:cNvSpPr>
          <p:nvPr/>
        </p:nvSpPr>
        <p:spPr>
          <a:xfrm>
            <a:off x="3288604" y="4277129"/>
            <a:ext cx="4051300" cy="2622632"/>
          </a:xfrm>
          <a:prstGeom prst="rect">
            <a:avLst/>
          </a:prstGeom>
          <a:solidFill>
            <a:srgbClr val="6286A4">
              <a:alpha val="76000"/>
            </a:srgbClr>
          </a:solidFill>
        </p:spPr>
        <p:txBody>
          <a:bodyPr lIns="360000" tIns="1080000" rIns="360000" bIns="108000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spc="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/>
          </a:p>
          <a:p>
            <a:endParaRPr lang="de-AT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DB74BB2-2419-03FD-75A1-5C52FCD3CB1B}"/>
              </a:ext>
            </a:extLst>
          </p:cNvPr>
          <p:cNvSpPr txBox="1"/>
          <p:nvPr/>
        </p:nvSpPr>
        <p:spPr>
          <a:xfrm>
            <a:off x="3807714" y="4380863"/>
            <a:ext cx="35321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use of prefabricated burled metal sheets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no pre-brushed material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partially cut burls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no regular distances between burls and wall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sloppy welding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FA5068FE-3ECC-6038-23C1-888870A74407}"/>
              </a:ext>
            </a:extLst>
          </p:cNvPr>
          <p:cNvSpPr txBox="1"/>
          <p:nvPr/>
        </p:nvSpPr>
        <p:spPr>
          <a:xfrm>
            <a:off x="3461445" y="4411910"/>
            <a:ext cx="426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❌ </a:t>
            </a:r>
          </a:p>
          <a:p>
            <a:endParaRPr lang="de-DE" sz="1400" dirty="0"/>
          </a:p>
          <a:p>
            <a:r>
              <a:rPr lang="de-DE" sz="1400" dirty="0"/>
              <a:t>❌</a:t>
            </a:r>
          </a:p>
          <a:p>
            <a:endParaRPr lang="de-DE" sz="1400" dirty="0"/>
          </a:p>
          <a:p>
            <a:r>
              <a:rPr lang="de-DE" sz="1400" dirty="0"/>
              <a:t>❌</a:t>
            </a:r>
          </a:p>
          <a:p>
            <a:endParaRPr lang="de-DE" sz="1400" dirty="0"/>
          </a:p>
          <a:p>
            <a:r>
              <a:rPr lang="de-DE" sz="1400" dirty="0"/>
              <a:t>❌</a:t>
            </a:r>
          </a:p>
          <a:p>
            <a:endParaRPr lang="de-DE" sz="1400" dirty="0"/>
          </a:p>
          <a:p>
            <a:endParaRPr lang="de-DE" sz="1400" dirty="0"/>
          </a:p>
          <a:p>
            <a:r>
              <a:rPr lang="de-DE" sz="1400" dirty="0"/>
              <a:t>❌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517F70-D97C-E47B-2650-069342C26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058" y="1143909"/>
            <a:ext cx="4283913" cy="32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42D01A1-2EF3-367C-447B-4A5AEBA1F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3710" y="1143909"/>
            <a:ext cx="4305352" cy="325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57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AEDFF74-D601-5E27-CD1F-E2EC319CC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6D380B-0E8C-EA15-7468-4FE0477DE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64B51A8-3BAB-9F03-A1C5-8726569551ED}"/>
              </a:ext>
            </a:extLst>
          </p:cNvPr>
          <p:cNvSpPr txBox="1"/>
          <p:nvPr/>
        </p:nvSpPr>
        <p:spPr>
          <a:xfrm>
            <a:off x="4213185" y="1059813"/>
            <a:ext cx="3622876" cy="4738374"/>
          </a:xfrm>
          <a:prstGeom prst="rect">
            <a:avLst/>
          </a:prstGeom>
          <a:solidFill>
            <a:srgbClr val="8B8B8B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2E26330-F5CB-BCFD-07AD-C16A7A07C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7116" y="1132739"/>
            <a:ext cx="3518945" cy="1210584"/>
          </a:xfrm>
        </p:spPr>
        <p:txBody>
          <a:bodyPr/>
          <a:lstStyle/>
          <a:p>
            <a:r>
              <a:rPr lang="de-AT" sz="2600" b="1" cap="all" dirty="0"/>
              <a:t>INNOVATION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4E4F639-9B1D-EDB3-11F1-A9ADF82F2F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7116" y="2766146"/>
            <a:ext cx="3518945" cy="295910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State-of-the-art technology and continuous development with a highly motivated, solution-oriented team finds the optimal solution in the implementation even in difficult conditions</a:t>
            </a:r>
            <a:endParaRPr lang="de-AT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461D57D1-2A0F-DA92-EE77-93B77B52F4DB}"/>
              </a:ext>
            </a:extLst>
          </p:cNvPr>
          <p:cNvCxnSpPr/>
          <p:nvPr/>
        </p:nvCxnSpPr>
        <p:spPr>
          <a:xfrm>
            <a:off x="4433104" y="2511702"/>
            <a:ext cx="230336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10">
            <a:extLst>
              <a:ext uri="{FF2B5EF4-FFF2-40B4-BE49-F238E27FC236}">
                <a16:creationId xmlns:a16="http://schemas.microsoft.com/office/drawing/2014/main" id="{2A83EE0F-B0E6-897D-570C-8C2B6B7148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r="5572"/>
          <a:stretch/>
        </p:blipFill>
        <p:spPr>
          <a:xfrm>
            <a:off x="-19581" y="1059813"/>
            <a:ext cx="4138176" cy="2846643"/>
          </a:xfrm>
          <a:prstGeom prst="rect">
            <a:avLst/>
          </a:prstGeom>
        </p:spPr>
      </p:pic>
      <p:pic>
        <p:nvPicPr>
          <p:cNvPr id="3" name="Bild 11">
            <a:extLst>
              <a:ext uri="{FF2B5EF4-FFF2-40B4-BE49-F238E27FC236}">
                <a16:creationId xmlns:a16="http://schemas.microsoft.com/office/drawing/2014/main" id="{E80B6D48-D87D-CF05-F44B-2FC7466F6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9992" y="1059813"/>
            <a:ext cx="4083075" cy="2725109"/>
          </a:xfrm>
          <a:prstGeom prst="rect">
            <a:avLst/>
          </a:prstGeom>
        </p:spPr>
      </p:pic>
      <p:pic>
        <p:nvPicPr>
          <p:cNvPr id="4" name="Bild 12">
            <a:extLst>
              <a:ext uri="{FF2B5EF4-FFF2-40B4-BE49-F238E27FC236}">
                <a16:creationId xmlns:a16="http://schemas.microsoft.com/office/drawing/2014/main" id="{79DE24C2-5405-440B-712F-68E1D6DA8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5684" y="3073078"/>
            <a:ext cx="4083075" cy="272510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C14FD99-C211-DD29-C2DB-D31EF805A6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273" y="3489766"/>
            <a:ext cx="4138176" cy="230842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492E4A4-9AA6-69DF-87F8-C34E1BB1D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1060" y="5105857"/>
            <a:ext cx="1725949" cy="69233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85BDC31-290B-0B41-DB6B-55DCB2186B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2891" y="5270185"/>
            <a:ext cx="1481560" cy="5280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56C3F04-7C6F-235A-6853-0538B19FA0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346" y="2343323"/>
            <a:ext cx="1831607" cy="11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57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9AEDFF74-D601-5E27-CD1F-E2EC319CC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6D380B-0E8C-EA15-7468-4FE0477DE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8" name="Bild 10">
            <a:extLst>
              <a:ext uri="{FF2B5EF4-FFF2-40B4-BE49-F238E27FC236}">
                <a16:creationId xmlns:a16="http://schemas.microsoft.com/office/drawing/2014/main" id="{792A4893-CC7D-2AE4-641B-1B023FB945A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/>
        </p:blipFill>
        <p:spPr>
          <a:xfrm>
            <a:off x="-1701479" y="532435"/>
            <a:ext cx="5733900" cy="52657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52E215D-1921-870F-FA45-9D218471F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8107" y="1059813"/>
            <a:ext cx="4305951" cy="319967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D70AAAE-CFD8-BFFB-48BE-BA3B0EA13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6825" y="3190214"/>
            <a:ext cx="4287233" cy="260797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64B51A8-3BAB-9F03-A1C5-8726569551ED}"/>
              </a:ext>
            </a:extLst>
          </p:cNvPr>
          <p:cNvSpPr txBox="1"/>
          <p:nvPr/>
        </p:nvSpPr>
        <p:spPr>
          <a:xfrm>
            <a:off x="4213185" y="1059813"/>
            <a:ext cx="3622876" cy="4738374"/>
          </a:xfrm>
          <a:prstGeom prst="rect">
            <a:avLst/>
          </a:prstGeom>
          <a:solidFill>
            <a:srgbClr val="8B8B8B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2E26330-F5CB-BCFD-07AD-C16A7A07C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7116" y="1132739"/>
            <a:ext cx="3518945" cy="1210584"/>
          </a:xfrm>
        </p:spPr>
        <p:txBody>
          <a:bodyPr/>
          <a:lstStyle/>
          <a:p>
            <a:r>
              <a:rPr lang="de-AT" sz="2600" b="1" cap="all" dirty="0"/>
              <a:t>POOL SYSTEM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4E4F639-9B1D-EDB3-11F1-A9ADF82F2F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7116" y="2766146"/>
            <a:ext cx="3518945" cy="295910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Benefit from years of experience in the interaction of</a:t>
            </a:r>
          </a:p>
          <a:p>
            <a:pPr>
              <a:spcAft>
                <a:spcPts val="1200"/>
              </a:spcAft>
            </a:pPr>
            <a:r>
              <a:rPr lang="en-US" sz="1800" b="1" i="1" dirty="0"/>
              <a:t>stainless steel pools &amp; swimming pool technology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for </a:t>
            </a:r>
            <a:r>
              <a:rPr lang="en-US" sz="1800" b="1" i="1" dirty="0"/>
              <a:t>private</a:t>
            </a:r>
            <a:r>
              <a:rPr lang="en-US" sz="1800" dirty="0"/>
              <a:t> as well as </a:t>
            </a:r>
            <a:r>
              <a:rPr lang="en-US" sz="1800" b="1" i="1" dirty="0"/>
              <a:t>commercial</a:t>
            </a:r>
            <a:r>
              <a:rPr lang="en-US" sz="1800" dirty="0"/>
              <a:t> facilities</a:t>
            </a:r>
            <a:endParaRPr lang="de-AT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461D57D1-2A0F-DA92-EE77-93B77B52F4DB}"/>
              </a:ext>
            </a:extLst>
          </p:cNvPr>
          <p:cNvCxnSpPr/>
          <p:nvPr/>
        </p:nvCxnSpPr>
        <p:spPr>
          <a:xfrm>
            <a:off x="4433104" y="2511702"/>
            <a:ext cx="230336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218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46D380B-0E8C-EA15-7468-4FE0477DE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64B51A8-3BAB-9F03-A1C5-8726569551ED}"/>
              </a:ext>
            </a:extLst>
          </p:cNvPr>
          <p:cNvSpPr txBox="1"/>
          <p:nvPr/>
        </p:nvSpPr>
        <p:spPr>
          <a:xfrm>
            <a:off x="4213185" y="1059813"/>
            <a:ext cx="3622876" cy="4738374"/>
          </a:xfrm>
          <a:prstGeom prst="rect">
            <a:avLst/>
          </a:prstGeom>
          <a:solidFill>
            <a:srgbClr val="8B8B8B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2E26330-F5CB-BCFD-07AD-C16A7A07C9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7116" y="1132739"/>
            <a:ext cx="3518945" cy="1210584"/>
          </a:xfrm>
        </p:spPr>
        <p:txBody>
          <a:bodyPr/>
          <a:lstStyle/>
          <a:p>
            <a:r>
              <a:rPr lang="de-AT" sz="2600" b="1" cap="all" dirty="0"/>
              <a:t>POOLCOVER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04E4F639-9B1D-EDB3-11F1-A9ADF82F2F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7116" y="2766146"/>
            <a:ext cx="3518945" cy="295910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As a full-range supplier, pool covers are of course also part of our portfolio.</a:t>
            </a:r>
            <a:br>
              <a:rPr lang="en-US" sz="1800" dirty="0"/>
            </a:br>
            <a:r>
              <a:rPr lang="en-US" sz="1800" dirty="0"/>
              <a:t>Whether you need a floating cover, </a:t>
            </a:r>
            <a:br>
              <a:rPr lang="en-US" sz="1800" dirty="0"/>
            </a:br>
            <a:r>
              <a:rPr lang="en-US" sz="1800" dirty="0"/>
              <a:t>an enclosures or a winter cover - we have the solution.</a:t>
            </a:r>
            <a:endParaRPr lang="de-AT" sz="1800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461D57D1-2A0F-DA92-EE77-93B77B52F4DB}"/>
              </a:ext>
            </a:extLst>
          </p:cNvPr>
          <p:cNvCxnSpPr/>
          <p:nvPr/>
        </p:nvCxnSpPr>
        <p:spPr>
          <a:xfrm>
            <a:off x="4433104" y="2511702"/>
            <a:ext cx="230336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 2">
            <a:extLst>
              <a:ext uri="{FF2B5EF4-FFF2-40B4-BE49-F238E27FC236}">
                <a16:creationId xmlns:a16="http://schemas.microsoft.com/office/drawing/2014/main" id="{D71A0867-95C8-1BC7-6FDF-B125F7E2D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574" y="1059813"/>
            <a:ext cx="4114127" cy="183247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AEE579-717A-E26E-9210-4153D7EDB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574" y="2892287"/>
            <a:ext cx="4114128" cy="2905900"/>
          </a:xfrm>
          <a:prstGeom prst="rect">
            <a:avLst/>
          </a:prstGeom>
        </p:spPr>
      </p:pic>
      <p:pic>
        <p:nvPicPr>
          <p:cNvPr id="4" name="Bild 7">
            <a:extLst>
              <a:ext uri="{FF2B5EF4-FFF2-40B4-BE49-F238E27FC236}">
                <a16:creationId xmlns:a16="http://schemas.microsoft.com/office/drawing/2014/main" id="{73F42BD4-98D6-CBEF-81DC-D9B3FCFB34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4201" y="1059813"/>
            <a:ext cx="4310563" cy="24586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F1D0921-680D-3EB0-9483-27C948902A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4019" y="3429000"/>
            <a:ext cx="4211888" cy="23691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44E8A7A-1109-3FC7-3750-B42B9546C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46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051300" cy="5045985"/>
          </a:xfrm>
        </p:spPr>
        <p:txBody>
          <a:bodyPr/>
          <a:lstStyle/>
          <a:p>
            <a:r>
              <a:rPr lang="de-AT" sz="2400" b="1" dirty="0">
                <a:solidFill>
                  <a:srgbClr val="666B6E"/>
                </a:solidFill>
              </a:rPr>
              <a:t>COVREX </a:t>
            </a:r>
            <a:r>
              <a:rPr lang="de-AT" sz="2400" b="1" dirty="0" err="1">
                <a:solidFill>
                  <a:srgbClr val="666B6E"/>
                </a:solidFill>
              </a:rPr>
              <a:t>by</a:t>
            </a:r>
            <a:r>
              <a:rPr lang="de-AT" sz="2400" b="1" dirty="0">
                <a:solidFill>
                  <a:srgbClr val="666B6E"/>
                </a:solidFill>
              </a:rPr>
              <a:t> </a:t>
            </a:r>
            <a:r>
              <a:rPr lang="de-AT" sz="2400" b="1" dirty="0" err="1">
                <a:solidFill>
                  <a:srgbClr val="666B6E"/>
                </a:solidFill>
              </a:rPr>
              <a:t>Rehau</a:t>
            </a:r>
            <a:endParaRPr lang="de-AT" sz="2400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380213" y="2039193"/>
            <a:ext cx="378900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foamed PVC profile</a:t>
            </a:r>
            <a:br>
              <a:rPr lang="en-US" dirty="0"/>
            </a:br>
            <a:br>
              <a:rPr lang="en-US" dirty="0"/>
            </a:br>
            <a:endParaRPr lang="en-US" sz="1100" dirty="0"/>
          </a:p>
          <a:p>
            <a:r>
              <a:rPr lang="en-US" dirty="0"/>
              <a:t>tongue and groove as well as connection made of PUR </a:t>
            </a:r>
            <a:br>
              <a:rPr lang="en-US" dirty="0"/>
            </a:br>
            <a:r>
              <a:rPr lang="en-US" sz="1400" dirty="0"/>
              <a:t>(firmly connected by extrusion process)</a:t>
            </a:r>
          </a:p>
          <a:p>
            <a:endParaRPr lang="en-US" sz="2200" dirty="0"/>
          </a:p>
          <a:p>
            <a:r>
              <a:rPr lang="en-US" dirty="0"/>
              <a:t>sophisticated design</a:t>
            </a:r>
          </a:p>
          <a:p>
            <a:endParaRPr lang="en-US" dirty="0"/>
          </a:p>
          <a:p>
            <a:r>
              <a:rPr lang="en-US" dirty="0"/>
              <a:t>outstanding material properties</a:t>
            </a:r>
          </a:p>
          <a:p>
            <a:endParaRPr lang="en-US" dirty="0"/>
          </a:p>
          <a:p>
            <a:r>
              <a:rPr lang="en-US" dirty="0"/>
              <a:t>incomparably easy to clean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33945" y="2062673"/>
            <a:ext cx="42659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endParaRPr lang="de-DE" sz="600" dirty="0"/>
          </a:p>
          <a:p>
            <a:endParaRPr lang="de-DE" sz="600" dirty="0"/>
          </a:p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r>
              <a:rPr lang="de-DE" dirty="0"/>
              <a:t> 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D366B6D0-2E82-9006-07DC-8D11D49F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9099" y="130651"/>
            <a:ext cx="4428587" cy="440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9DF3A52-7C46-B91E-F0FB-C3492F48B68F}"/>
              </a:ext>
            </a:extLst>
          </p:cNvPr>
          <p:cNvSpPr txBox="1">
            <a:spLocks/>
          </p:cNvSpPr>
          <p:nvPr/>
        </p:nvSpPr>
        <p:spPr>
          <a:xfrm>
            <a:off x="8915606" y="1022856"/>
            <a:ext cx="3061046" cy="338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600" dirty="0">
              <a:latin typeface="Tahoma" charset="0"/>
              <a:ea typeface="Tahoma" charset="0"/>
              <a:cs typeface="Tahoma" charset="0"/>
            </a:endParaRP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foamed profiles, </a:t>
            </a:r>
            <a:br>
              <a:rPr lang="en-US" sz="1600" dirty="0">
                <a:latin typeface="Tahoma" charset="0"/>
                <a:ea typeface="Tahoma" charset="0"/>
                <a:cs typeface="Tahoma" charset="0"/>
              </a:rPr>
            </a:b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no hollows and endcaps</a:t>
            </a: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weather resistant, therefore year-round usable</a:t>
            </a:r>
            <a:br>
              <a:rPr lang="en-US" sz="1600" dirty="0">
                <a:latin typeface="Tahoma" charset="0"/>
                <a:ea typeface="Tahoma" charset="0"/>
                <a:cs typeface="Tahoma" charset="0"/>
              </a:rPr>
            </a:br>
            <a:r>
              <a:rPr lang="en-US" sz="1200" dirty="0">
                <a:latin typeface="Tahoma" charset="0"/>
                <a:ea typeface="Tahoma" charset="0"/>
                <a:cs typeface="Tahoma" charset="0"/>
              </a:rPr>
              <a:t>(-20° to +70° C)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very high hail resistance</a:t>
            </a: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suitable for unusual pool shapes</a:t>
            </a: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excellent insulation properties</a:t>
            </a:r>
            <a:endParaRPr lang="de-AT" sz="16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B0B2E7C-C2A9-3F6A-DBB7-44DE177CF3A8}"/>
              </a:ext>
            </a:extLst>
          </p:cNvPr>
          <p:cNvSpPr txBox="1">
            <a:spLocks/>
          </p:cNvSpPr>
          <p:nvPr/>
        </p:nvSpPr>
        <p:spPr>
          <a:xfrm>
            <a:off x="4397568" y="4261687"/>
            <a:ext cx="7751051" cy="1833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600" dirty="0">
              <a:latin typeface="Tahoma" charset="0"/>
              <a:ea typeface="Tahoma" charset="0"/>
              <a:cs typeface="Tahoma" charset="0"/>
            </a:endParaRP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closed, easy to clean surface</a:t>
            </a: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high storm &amp; child safety in connection with patented PROTECTION SYSTEM</a:t>
            </a: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individual cutting of the profiles during installation on site</a:t>
            </a:r>
          </a:p>
          <a:p>
            <a:pPr marL="292100" lvl="0" indent="-292100"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savings of pool chemicals and heating costs of up to 80%</a:t>
            </a:r>
            <a:endParaRPr lang="de-AT" sz="16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4078A4B-C9AD-D47F-D89E-7724BC7B5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5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sz="2400" b="1" dirty="0" err="1">
                <a:solidFill>
                  <a:srgbClr val="666B6E"/>
                </a:solidFill>
              </a:rPr>
              <a:t>protection</a:t>
            </a:r>
            <a:r>
              <a:rPr lang="de-AT" sz="2400" b="1" dirty="0">
                <a:solidFill>
                  <a:srgbClr val="666B6E"/>
                </a:solidFill>
              </a:rPr>
              <a:t> </a:t>
            </a:r>
            <a:r>
              <a:rPr lang="de-AT" sz="2400" b="1" dirty="0" err="1">
                <a:solidFill>
                  <a:srgbClr val="666B6E"/>
                </a:solidFill>
              </a:rPr>
              <a:t>system</a:t>
            </a:r>
            <a:endParaRPr lang="de-AT" sz="2400" b="1" dirty="0">
              <a:solidFill>
                <a:srgbClr val="666B6E"/>
              </a:solidFill>
            </a:endParaRPr>
          </a:p>
          <a:p>
            <a:endParaRPr lang="de-AT" sz="2400" b="1" dirty="0">
              <a:solidFill>
                <a:srgbClr val="666B6E"/>
              </a:solidFill>
            </a:endParaRPr>
          </a:p>
          <a:p>
            <a:endParaRPr lang="de-AT" sz="2400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2101407"/>
            <a:ext cx="37890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plastic half-shells form fit screwed in the profile </a:t>
            </a:r>
          </a:p>
          <a:p>
            <a:endParaRPr lang="en-US" dirty="0"/>
          </a:p>
          <a:p>
            <a:r>
              <a:rPr lang="en-US" dirty="0"/>
              <a:t>same colors like profiles</a:t>
            </a:r>
            <a:br>
              <a:rPr lang="en-US" dirty="0"/>
            </a:br>
            <a:r>
              <a:rPr lang="en-US" dirty="0"/>
              <a:t>“COVREX by </a:t>
            </a:r>
            <a:r>
              <a:rPr lang="en-US" dirty="0" err="1"/>
              <a:t>Rehau</a:t>
            </a:r>
            <a:r>
              <a:rPr lang="en-US" dirty="0"/>
              <a:t>’’</a:t>
            </a:r>
          </a:p>
          <a:p>
            <a:endParaRPr lang="en-US" dirty="0"/>
          </a:p>
          <a:p>
            <a:r>
              <a:rPr lang="en-US" dirty="0"/>
              <a:t>straps including ground anchor</a:t>
            </a:r>
          </a:p>
          <a:p>
            <a:endParaRPr lang="en-US" dirty="0"/>
          </a:p>
          <a:p>
            <a:r>
              <a:rPr lang="en-US" dirty="0"/>
              <a:t>profiles swim rigidly on the water</a:t>
            </a:r>
          </a:p>
          <a:p>
            <a:endParaRPr lang="en-US" dirty="0"/>
          </a:p>
          <a:p>
            <a:r>
              <a:rPr lang="en-US" dirty="0"/>
              <a:t>high child and storm safety</a:t>
            </a:r>
          </a:p>
          <a:p>
            <a:endParaRPr lang="en-US" dirty="0"/>
          </a:p>
          <a:p>
            <a:r>
              <a:rPr lang="en-US" dirty="0"/>
              <a:t>patent registered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74645" y="2123908"/>
            <a:ext cx="4265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FC4A99C-AADD-DDEC-209E-3C99532A9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4" y="940036"/>
            <a:ext cx="5179600" cy="519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6911110-1144-AB72-FB83-5D72AC68D67F}"/>
              </a:ext>
            </a:extLst>
          </p:cNvPr>
          <p:cNvSpPr txBox="1">
            <a:spLocks/>
          </p:cNvSpPr>
          <p:nvPr/>
        </p:nvSpPr>
        <p:spPr>
          <a:xfrm>
            <a:off x="454059" y="4162273"/>
            <a:ext cx="4365054" cy="1409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600" dirty="0">
              <a:latin typeface="Tahoma" charset="0"/>
              <a:ea typeface="Tahoma" charset="0"/>
              <a:cs typeface="Tahoma" charset="0"/>
            </a:endParaRPr>
          </a:p>
          <a:p>
            <a:pPr marL="0" lvl="0" indent="0" algn="ctr">
              <a:buNone/>
              <a:defRPr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Unique child safety in connection with patented PROTECTION SYSTEM</a:t>
            </a:r>
            <a:br>
              <a:rPr lang="en-US" sz="1600" dirty="0">
                <a:latin typeface="Tahoma" charset="0"/>
                <a:ea typeface="Tahoma" charset="0"/>
                <a:cs typeface="Tahoma" charset="0"/>
              </a:rPr>
            </a:b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and integrated handrail inside the tub</a:t>
            </a:r>
            <a:endParaRPr lang="de-AT" sz="16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2D1D4E8-4B9A-4ADC-8B63-E1B9C863D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8288" y="940036"/>
            <a:ext cx="2552576" cy="162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BB12F501-DCD8-C602-7811-947C576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66791" y="2717532"/>
            <a:ext cx="2529039" cy="167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273C333-2EDA-B199-DFCE-581DFC33A4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16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>
            <a:extLst>
              <a:ext uri="{FF2B5EF4-FFF2-40B4-BE49-F238E27FC236}">
                <a16:creationId xmlns:a16="http://schemas.microsoft.com/office/drawing/2014/main" id="{6C68AC89-8954-3D3C-4856-96E82EF1B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981" y="660683"/>
            <a:ext cx="4507675" cy="3801511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051300" cy="5045985"/>
          </a:xfrm>
        </p:spPr>
        <p:txBody>
          <a:bodyPr/>
          <a:lstStyle/>
          <a:p>
            <a:r>
              <a:rPr lang="en-US" sz="2400" b="1" dirty="0">
                <a:solidFill>
                  <a:srgbClr val="666B6E"/>
                </a:solidFill>
              </a:rPr>
              <a:t>hollow profiles out of PVC and PC</a:t>
            </a: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-67874" y="2230362"/>
            <a:ext cx="37890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Tahoma" charset="0"/>
                <a:ea typeface="Tahoma" charset="0"/>
                <a:cs typeface="Tahoma" charset="0"/>
              </a:rPr>
              <a:t>The hollow profiles out of PVC or polycarbonate (PC) are distinguished irrespective of the material from the sophisticated design.</a:t>
            </a:r>
            <a:br>
              <a:rPr lang="en-US" dirty="0">
                <a:latin typeface="Tahoma" charset="0"/>
                <a:ea typeface="Tahoma" charset="0"/>
                <a:cs typeface="Tahoma" charset="0"/>
              </a:rPr>
            </a:br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pPr algn="r"/>
            <a:r>
              <a:rPr lang="en-US" dirty="0">
                <a:latin typeface="Tahoma" charset="0"/>
                <a:ea typeface="Tahoma" charset="0"/>
                <a:cs typeface="Tahoma" charset="0"/>
              </a:rPr>
              <a:t>The production of each individual slat is done in extrusion process.</a:t>
            </a:r>
            <a:endParaRPr lang="de-DE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6B0B2E7C-C2A9-3F6A-DBB7-44DE177CF3A8}"/>
              </a:ext>
            </a:extLst>
          </p:cNvPr>
          <p:cNvSpPr txBox="1">
            <a:spLocks/>
          </p:cNvSpPr>
          <p:nvPr/>
        </p:nvSpPr>
        <p:spPr>
          <a:xfrm>
            <a:off x="4051300" y="4502642"/>
            <a:ext cx="7751051" cy="1483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Each slat with dimensions of 60 x 14 mm </a:t>
            </a:r>
            <a:br>
              <a:rPr lang="en-US" sz="1800" dirty="0">
                <a:latin typeface="Tahoma" charset="0"/>
                <a:ea typeface="Tahoma" charset="0"/>
                <a:cs typeface="Tahoma" charset="0"/>
              </a:rPr>
            </a:br>
            <a:r>
              <a:rPr lang="en-US" sz="1800" dirty="0">
                <a:latin typeface="Tahoma" charset="0"/>
                <a:ea typeface="Tahoma" charset="0"/>
                <a:cs typeface="Tahoma" charset="0"/>
              </a:rPr>
              <a:t>has three hollow chambers and is provided with a double hook system, which locks from slat to slat, resulting in a solid pool cover.</a:t>
            </a:r>
            <a:endParaRPr lang="de-AT" sz="18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2910DD-A4E8-B879-943D-2ACC29FCD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07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sz="2400" b="1" dirty="0">
                <a:solidFill>
                  <a:srgbClr val="666B6E"/>
                </a:solidFill>
              </a:rPr>
              <a:t>PVC </a:t>
            </a:r>
            <a:r>
              <a:rPr lang="de-AT" sz="2400" b="1" dirty="0" err="1">
                <a:solidFill>
                  <a:srgbClr val="666B6E"/>
                </a:solidFill>
              </a:rPr>
              <a:t>hollow</a:t>
            </a:r>
            <a:r>
              <a:rPr lang="de-AT" sz="2400" b="1" dirty="0">
                <a:solidFill>
                  <a:srgbClr val="666B6E"/>
                </a:solidFill>
              </a:rPr>
              <a:t> </a:t>
            </a:r>
            <a:r>
              <a:rPr lang="de-AT" sz="2400" b="1" dirty="0" err="1">
                <a:solidFill>
                  <a:srgbClr val="666B6E"/>
                </a:solidFill>
              </a:rPr>
              <a:t>profiles</a:t>
            </a:r>
            <a:endParaRPr lang="de-AT" sz="2400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2478491"/>
            <a:ext cx="37890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cost-effective alternative to</a:t>
            </a:r>
            <a:br>
              <a:rPr lang="en-US" dirty="0">
                <a:latin typeface="Tahoma" charset="0"/>
                <a:ea typeface="Tahoma" charset="0"/>
                <a:cs typeface="Tahoma" charset="0"/>
              </a:rPr>
            </a:br>
            <a:r>
              <a:rPr lang="en-US" dirty="0">
                <a:latin typeface="Tahoma" charset="0"/>
                <a:ea typeface="Tahoma" charset="0"/>
                <a:cs typeface="Tahoma" charset="0"/>
              </a:rPr>
              <a:t>”</a:t>
            </a:r>
            <a:r>
              <a:rPr lang="en-US" dirty="0" err="1">
                <a:latin typeface="Tahoma" charset="0"/>
                <a:ea typeface="Tahoma" charset="0"/>
                <a:cs typeface="Tahoma" charset="0"/>
              </a:rPr>
              <a:t>Covrex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by </a:t>
            </a:r>
            <a:r>
              <a:rPr lang="en-US" dirty="0" err="1">
                <a:latin typeface="Tahoma" charset="0"/>
                <a:ea typeface="Tahoma" charset="0"/>
                <a:cs typeface="Tahoma" charset="0"/>
              </a:rPr>
              <a:t>Rehau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’’ or hollow profiles out of PC</a:t>
            </a:r>
          </a:p>
          <a:p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proven system for decades</a:t>
            </a:r>
          </a:p>
          <a:p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possible colors: solar, transparent, white, gray, ivory, light blue, dark blue</a:t>
            </a:r>
          </a:p>
          <a:p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special colors on request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74645" y="2500992"/>
            <a:ext cx="4265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</a:t>
            </a:r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843621D-6E52-27EA-69E1-E425F0B49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99" y="698396"/>
            <a:ext cx="2867025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66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404412" cy="5045985"/>
          </a:xfrm>
        </p:spPr>
        <p:txBody>
          <a:bodyPr/>
          <a:lstStyle/>
          <a:p>
            <a:r>
              <a:rPr lang="de-AT" sz="2400" b="1" dirty="0">
                <a:solidFill>
                  <a:srgbClr val="666B6E"/>
                </a:solidFill>
              </a:rPr>
              <a:t>PC </a:t>
            </a:r>
            <a:r>
              <a:rPr lang="de-AT" sz="2400" b="1" dirty="0" err="1">
                <a:solidFill>
                  <a:srgbClr val="666B6E"/>
                </a:solidFill>
              </a:rPr>
              <a:t>hollow</a:t>
            </a:r>
            <a:br>
              <a:rPr lang="de-AT" sz="2400" b="1" dirty="0">
                <a:solidFill>
                  <a:srgbClr val="666B6E"/>
                </a:solidFill>
              </a:rPr>
            </a:br>
            <a:r>
              <a:rPr lang="de-AT" sz="2400" b="1" dirty="0" err="1">
                <a:solidFill>
                  <a:srgbClr val="666B6E"/>
                </a:solidFill>
              </a:rPr>
              <a:t>profiles</a:t>
            </a:r>
            <a:endParaRPr lang="de-AT" sz="2400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B92578C-9E05-5909-24FF-5B5B122C3D58}"/>
              </a:ext>
            </a:extLst>
          </p:cNvPr>
          <p:cNvSpPr txBox="1"/>
          <p:nvPr/>
        </p:nvSpPr>
        <p:spPr>
          <a:xfrm>
            <a:off x="615405" y="1801483"/>
            <a:ext cx="37890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extraordinary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impact-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proof</a:t>
            </a:r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temperature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resistant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up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to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120°C</a:t>
            </a:r>
          </a:p>
          <a:p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largely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hail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resistent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to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particle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size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of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30 mm</a:t>
            </a:r>
          </a:p>
          <a:p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r>
              <a:rPr lang="de-DE" dirty="0">
                <a:latin typeface="Tahoma" charset="0"/>
                <a:ea typeface="Tahoma" charset="0"/>
                <a:cs typeface="Tahoma" charset="0"/>
              </a:rPr>
              <a:t>Possible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colors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: solar, transparent, light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blue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-transparent,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dark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blue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-transparent,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green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-transparent,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silver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-transparent, </a:t>
            </a:r>
            <a:r>
              <a:rPr lang="de-DE" dirty="0" err="1">
                <a:latin typeface="Tahoma" charset="0"/>
                <a:ea typeface="Tahoma" charset="0"/>
                <a:cs typeface="Tahoma" charset="0"/>
              </a:rPr>
              <a:t>silver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/solar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F9B11C-0C57-D39E-CB1F-853E7A425886}"/>
              </a:ext>
            </a:extLst>
          </p:cNvPr>
          <p:cNvSpPr txBox="1"/>
          <p:nvPr/>
        </p:nvSpPr>
        <p:spPr>
          <a:xfrm>
            <a:off x="269137" y="1858168"/>
            <a:ext cx="426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CFFE9D4-E904-300C-8CD6-AC6A65B32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440310"/>
            <a:ext cx="2737938" cy="5977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1AA502B-30E6-0418-10B5-343F7FEE54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53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 err="1"/>
              <a:t>references</a:t>
            </a:r>
            <a:r>
              <a:rPr lang="de-AT" dirty="0"/>
              <a:t> </a:t>
            </a:r>
            <a:r>
              <a:rPr lang="de-AT" dirty="0" err="1"/>
              <a:t>hollow</a:t>
            </a:r>
            <a:r>
              <a:rPr lang="de-AT" dirty="0"/>
              <a:t> </a:t>
            </a:r>
            <a:r>
              <a:rPr lang="de-AT" dirty="0" err="1"/>
              <a:t>profiles</a:t>
            </a:r>
            <a:endParaRPr lang="de-AT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3" name="Bild 1">
            <a:extLst>
              <a:ext uri="{FF2B5EF4-FFF2-40B4-BE49-F238E27FC236}">
                <a16:creationId xmlns:a16="http://schemas.microsoft.com/office/drawing/2014/main" id="{374D5A49-86E9-71F9-CF44-1F85C14BA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579" y="1368092"/>
            <a:ext cx="4607862" cy="2596803"/>
          </a:xfrm>
          <a:prstGeom prst="rect">
            <a:avLst/>
          </a:prstGeom>
        </p:spPr>
      </p:pic>
      <p:pic>
        <p:nvPicPr>
          <p:cNvPr id="25" name="Bild 2">
            <a:extLst>
              <a:ext uri="{FF2B5EF4-FFF2-40B4-BE49-F238E27FC236}">
                <a16:creationId xmlns:a16="http://schemas.microsoft.com/office/drawing/2014/main" id="{AFE56B04-913A-B7A6-6B01-00B46C5D1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8895" y="1368092"/>
            <a:ext cx="4155733" cy="2596803"/>
          </a:xfrm>
          <a:prstGeom prst="rect">
            <a:avLst/>
          </a:prstGeom>
        </p:spPr>
      </p:pic>
      <p:pic>
        <p:nvPicPr>
          <p:cNvPr id="26" name="Bild 3">
            <a:extLst>
              <a:ext uri="{FF2B5EF4-FFF2-40B4-BE49-F238E27FC236}">
                <a16:creationId xmlns:a16="http://schemas.microsoft.com/office/drawing/2014/main" id="{BC9CAB9B-47EA-78DD-05C4-04E3F8E38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216" y="3636380"/>
            <a:ext cx="3828611" cy="254348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A0ADCA6-F7FA-BF43-1267-56824B0AB3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  <p:pic>
        <p:nvPicPr>
          <p:cNvPr id="24" name="Bild 4">
            <a:extLst>
              <a:ext uri="{FF2B5EF4-FFF2-40B4-BE49-F238E27FC236}">
                <a16:creationId xmlns:a16="http://schemas.microsoft.com/office/drawing/2014/main" id="{A2A24F88-E29E-1559-297E-5F6A37BCA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1923" y="3636380"/>
            <a:ext cx="4226389" cy="25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76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0" y="553065"/>
            <a:ext cx="3528391" cy="5751870"/>
          </a:xfrm>
        </p:spPr>
        <p:txBody>
          <a:bodyPr/>
          <a:lstStyle/>
          <a:p>
            <a:pPr algn="ctr"/>
            <a:r>
              <a:rPr lang="en-US" dirty="0"/>
              <a:t>Interesting and diversified combination of different areas, which makes us more flexible and much less dependent on seasonal fluctuations.</a:t>
            </a:r>
            <a:endParaRPr lang="de-AT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0A7BE5CC-72E6-881D-E15E-B04A8E73017B}"/>
              </a:ext>
            </a:extLst>
          </p:cNvPr>
          <p:cNvSpPr txBox="1">
            <a:spLocks/>
          </p:cNvSpPr>
          <p:nvPr/>
        </p:nvSpPr>
        <p:spPr>
          <a:xfrm>
            <a:off x="3962710" y="139149"/>
            <a:ext cx="4266579" cy="493194"/>
          </a:xfrm>
          <a:prstGeom prst="rect">
            <a:avLst/>
          </a:prstGeom>
        </p:spPr>
        <p:txBody>
          <a:bodyPr anchor="t"/>
          <a:lstStyle>
            <a:lvl1pPr marL="0" marR="0" indent="0" algn="l" defTabSz="412750" rtl="0" eaLnBrk="0" fontAlgn="base" latinLnBrk="0" hangingPunct="0">
              <a:lnSpc>
                <a:spcPct val="100000"/>
              </a:lnSpc>
              <a:spcBef>
                <a:spcPts val="2600"/>
              </a:spcBef>
              <a:spcAft>
                <a:spcPct val="0"/>
              </a:spcAft>
              <a:buClrTx/>
              <a:buSzPct val="75000"/>
              <a:buFontTx/>
              <a:buNone/>
              <a:tabLst/>
              <a:defRPr sz="20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7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2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3200" b="1" dirty="0"/>
              <a:t>OVERVIEW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15536A1-F3D6-FE9B-9761-4E787D9B7755}"/>
              </a:ext>
            </a:extLst>
          </p:cNvPr>
          <p:cNvSpPr/>
          <p:nvPr/>
        </p:nvSpPr>
        <p:spPr>
          <a:xfrm>
            <a:off x="3299791" y="949325"/>
            <a:ext cx="662919" cy="4953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4" name="Inhaltsplatzhalt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33847"/>
              </p:ext>
            </p:extLst>
          </p:nvPr>
        </p:nvGraphicFramePr>
        <p:xfrm>
          <a:off x="2201033" y="949325"/>
          <a:ext cx="10252609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95F4488-B697-4C1D-0539-4EB1379C1E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6D04280-BF0B-5FCB-F2DC-698799B8B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04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6123F9C-192C-E407-87B7-EC6559EE1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998" y="1687518"/>
            <a:ext cx="7786137" cy="51704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safety</a:t>
            </a:r>
            <a:r>
              <a:rPr lang="de-AT" dirty="0"/>
              <a:t> </a:t>
            </a:r>
            <a:r>
              <a:rPr lang="de-AT" dirty="0" err="1"/>
              <a:t>handrails</a:t>
            </a:r>
            <a:endParaRPr lang="de-AT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C0EFFCA-5BE3-4963-5D00-753ED1D2C818}"/>
              </a:ext>
            </a:extLst>
          </p:cNvPr>
          <p:cNvSpPr/>
          <p:nvPr/>
        </p:nvSpPr>
        <p:spPr>
          <a:xfrm>
            <a:off x="6033154" y="944749"/>
            <a:ext cx="6158846" cy="5041272"/>
          </a:xfrm>
          <a:prstGeom prst="rect">
            <a:avLst/>
          </a:prstGeom>
          <a:solidFill>
            <a:srgbClr val="F5B5C9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61CC30-5BC2-7E1F-6D5B-C1F135BB6EEF}"/>
              </a:ext>
            </a:extLst>
          </p:cNvPr>
          <p:cNvSpPr txBox="1"/>
          <p:nvPr/>
        </p:nvSpPr>
        <p:spPr>
          <a:xfrm>
            <a:off x="8591994" y="1859482"/>
            <a:ext cx="3424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Maximum safety for pool covers through the installation of integrated handrails.</a:t>
            </a:r>
          </a:p>
          <a:p>
            <a:pPr lvl="0" algn="r">
              <a:defRPr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This means that the cover profiles can only dive down until the level of the handrails.</a:t>
            </a:r>
          </a:p>
          <a:p>
            <a:pPr lvl="0" algn="r">
              <a:defRPr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The load capacity depends on the </a:t>
            </a:r>
            <a:r>
              <a:rPr lang="en-US" dirty="0" err="1">
                <a:latin typeface="Tahoma" charset="0"/>
                <a:ea typeface="Tahoma" charset="0"/>
                <a:cs typeface="Tahoma" charset="0"/>
              </a:rPr>
              <a:t>choosen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profile.</a:t>
            </a:r>
            <a:endParaRPr lang="de-AT" sz="18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C64F60A-DE28-BAB9-8336-671DA1842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A34BC2C-028C-3CE1-600E-6D13C6A13D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6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 err="1"/>
              <a:t>pool</a:t>
            </a:r>
            <a:r>
              <a:rPr lang="de-AT" dirty="0"/>
              <a:t> </a:t>
            </a:r>
            <a:r>
              <a:rPr lang="de-AT" dirty="0" err="1"/>
              <a:t>enclosures</a:t>
            </a:r>
            <a:endParaRPr lang="de-AT" dirty="0"/>
          </a:p>
        </p:txBody>
      </p:sp>
      <p:pic>
        <p:nvPicPr>
          <p:cNvPr id="3" name="Bild 7">
            <a:extLst>
              <a:ext uri="{FF2B5EF4-FFF2-40B4-BE49-F238E27FC236}">
                <a16:creationId xmlns:a16="http://schemas.microsoft.com/office/drawing/2014/main" id="{3F321214-867B-F7A6-1B51-B6418ABDC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3643" y="1210964"/>
            <a:ext cx="5438147" cy="3099200"/>
          </a:xfrm>
          <a:prstGeom prst="rect">
            <a:avLst/>
          </a:prstGeom>
          <a:effectLst/>
        </p:spPr>
      </p:pic>
      <p:pic>
        <p:nvPicPr>
          <p:cNvPr id="4" name="Bild 8">
            <a:extLst>
              <a:ext uri="{FF2B5EF4-FFF2-40B4-BE49-F238E27FC236}">
                <a16:creationId xmlns:a16="http://schemas.microsoft.com/office/drawing/2014/main" id="{916ED71B-1AB1-020E-B27E-990EFB2CD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731" y="3774966"/>
            <a:ext cx="3863426" cy="2632410"/>
          </a:xfrm>
          <a:prstGeom prst="rect">
            <a:avLst/>
          </a:prstGeom>
        </p:spPr>
      </p:pic>
      <p:pic>
        <p:nvPicPr>
          <p:cNvPr id="5" name="Bild 10">
            <a:extLst>
              <a:ext uri="{FF2B5EF4-FFF2-40B4-BE49-F238E27FC236}">
                <a16:creationId xmlns:a16="http://schemas.microsoft.com/office/drawing/2014/main" id="{7A3CF4EA-4474-EF05-9D7C-4A8B3C5A5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348" y="3774966"/>
            <a:ext cx="3874280" cy="263241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718A334-B7AC-05C1-285D-6C486C7631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5921" y="131488"/>
            <a:ext cx="2508331" cy="687362"/>
          </a:xfrm>
          <a:prstGeom prst="rect">
            <a:avLst/>
          </a:prstGeom>
        </p:spPr>
      </p:pic>
      <p:pic>
        <p:nvPicPr>
          <p:cNvPr id="6" name="Bild 11">
            <a:extLst>
              <a:ext uri="{FF2B5EF4-FFF2-40B4-BE49-F238E27FC236}">
                <a16:creationId xmlns:a16="http://schemas.microsoft.com/office/drawing/2014/main" id="{83AE6FA7-227C-3500-2BB6-5E207EA6C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28" y="3853099"/>
            <a:ext cx="3818427" cy="2554277"/>
          </a:xfrm>
          <a:prstGeom prst="rect">
            <a:avLst/>
          </a:prstGeom>
        </p:spPr>
      </p:pic>
      <p:pic>
        <p:nvPicPr>
          <p:cNvPr id="7" name="Grafik 3">
            <a:extLst>
              <a:ext uri="{FF2B5EF4-FFF2-40B4-BE49-F238E27FC236}">
                <a16:creationId xmlns:a16="http://schemas.microsoft.com/office/drawing/2014/main" id="{17E82E7B-34B9-02FD-A9CA-6F7C9546AE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9737" y="1228363"/>
            <a:ext cx="4334533" cy="2706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5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>
            <a:extLst>
              <a:ext uri="{FF2B5EF4-FFF2-40B4-BE49-F238E27FC236}">
                <a16:creationId xmlns:a16="http://schemas.microsoft.com/office/drawing/2014/main" id="{B8C15594-D486-69C3-C662-E90C83FFA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380" y="297996"/>
            <a:ext cx="4913616" cy="4698646"/>
          </a:xfrm>
          <a:prstGeom prst="rect">
            <a:avLst/>
          </a:prstGeom>
          <a:noFill/>
          <a:ln/>
          <a:effectLst/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C939167-16E0-C874-4F1F-46B6F44FB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0867" y="1797504"/>
            <a:ext cx="5276102" cy="4762500"/>
          </a:xfrm>
          <a:prstGeom prst="rect">
            <a:avLst/>
          </a:prstGeom>
          <a:noFill/>
          <a:effectLst/>
        </p:spPr>
      </p:pic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>
          <a:xfrm>
            <a:off x="5024" y="442458"/>
            <a:ext cx="4944319" cy="1210584"/>
          </a:xfrm>
        </p:spPr>
        <p:txBody>
          <a:bodyPr/>
          <a:lstStyle/>
          <a:p>
            <a:r>
              <a:rPr lang="de-AT" b="1" cap="all" dirty="0">
                <a:solidFill>
                  <a:srgbClr val="F5B5C9"/>
                </a:solidFill>
              </a:rPr>
              <a:t>TRANSPORTATION </a:t>
            </a:r>
          </a:p>
          <a:p>
            <a:r>
              <a:rPr lang="de-AT" sz="1800" b="1" cap="all" dirty="0">
                <a:solidFill>
                  <a:srgbClr val="F5B5C9"/>
                </a:solidFill>
              </a:rPr>
              <a:t>in </a:t>
            </a:r>
            <a:r>
              <a:rPr lang="de-AT" sz="1800" b="1" cap="all" dirty="0" err="1">
                <a:solidFill>
                  <a:srgbClr val="F5B5C9"/>
                </a:solidFill>
              </a:rPr>
              <a:t>one</a:t>
            </a:r>
            <a:r>
              <a:rPr lang="de-AT" sz="1800" b="1" cap="all" dirty="0">
                <a:solidFill>
                  <a:srgbClr val="F5B5C9"/>
                </a:solidFill>
              </a:rPr>
              <a:t> </a:t>
            </a:r>
            <a:r>
              <a:rPr lang="de-AT" sz="1800" b="1" cap="all" dirty="0" err="1">
                <a:solidFill>
                  <a:srgbClr val="F5B5C9"/>
                </a:solidFill>
              </a:rPr>
              <a:t>piece</a:t>
            </a:r>
            <a:endParaRPr lang="de-AT" sz="1400" b="1" cap="all" dirty="0">
              <a:solidFill>
                <a:srgbClr val="F5B5C9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772525" y="1181223"/>
            <a:ext cx="3419475" cy="476408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skimmer pools up to a max. internal width </a:t>
            </a:r>
            <a:b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of 3.4 m</a:t>
            </a: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endParaRPr lang="en-US" spc="0" dirty="0">
              <a:solidFill>
                <a:srgbClr val="E4EFF4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fast assembly</a:t>
            </a:r>
            <a:b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on site</a:t>
            </a:r>
            <a:b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sz="1400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(1-2 working days)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E4EFF4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988817E-1127-B697-F681-691439D495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A80DE6C-6E90-958A-F81B-FFCF7C6C3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2F12BDE-889E-F343-6880-00A12B851711}"/>
              </a:ext>
            </a:extLst>
          </p:cNvPr>
          <p:cNvSpPr txBox="1"/>
          <p:nvPr/>
        </p:nvSpPr>
        <p:spPr>
          <a:xfrm>
            <a:off x="9301639" y="1797504"/>
            <a:ext cx="426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</p:txBody>
      </p:sp>
    </p:spTree>
    <p:extLst>
      <p:ext uri="{BB962C8B-B14F-4D97-AF65-F5344CB8AC3E}">
        <p14:creationId xmlns:p14="http://schemas.microsoft.com/office/powerpoint/2010/main" val="167054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8772525" y="1354796"/>
            <a:ext cx="3419475" cy="467561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extremely high degree of pre-fabrication </a:t>
            </a:r>
            <a:r>
              <a:rPr lang="en-US" sz="1600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(unscored at </a:t>
            </a:r>
            <a:br>
              <a:rPr lang="en-US" sz="1600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en-US" sz="1600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the market)</a:t>
            </a: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endParaRPr lang="en-US" sz="1600" spc="0" dirty="0">
              <a:solidFill>
                <a:srgbClr val="E4EFF4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spc="0" dirty="0">
                <a:solidFill>
                  <a:srgbClr val="E4EFF4"/>
                </a:solidFill>
                <a:latin typeface="Tahoma" charset="0"/>
                <a:ea typeface="Tahoma" charset="0"/>
                <a:cs typeface="Tahoma" charset="0"/>
              </a:rPr>
              <a:t>tailored to the situation on site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E4EFF4"/>
              </a:solidFill>
              <a:effectLst/>
              <a:uLnTx/>
              <a:uFillTx/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988817E-1127-B697-F681-691439D49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A80DE6C-6E90-958A-F81B-FFCF7C6C3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2F12BDE-889E-F343-6880-00A12B851711}"/>
              </a:ext>
            </a:extLst>
          </p:cNvPr>
          <p:cNvSpPr txBox="1"/>
          <p:nvPr/>
        </p:nvSpPr>
        <p:spPr>
          <a:xfrm>
            <a:off x="9301639" y="1971077"/>
            <a:ext cx="42659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sz="1200" dirty="0"/>
          </a:p>
          <a:p>
            <a:endParaRPr lang="de-DE" sz="1200" dirty="0"/>
          </a:p>
          <a:p>
            <a:br>
              <a:rPr lang="de-DE" dirty="0"/>
            </a:br>
            <a:r>
              <a:rPr lang="de-DE" dirty="0"/>
              <a:t>☑️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3254EFB-9941-9BDA-F866-FEC20CA47E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3977" y="90424"/>
            <a:ext cx="6968547" cy="1210584"/>
          </a:xfrm>
        </p:spPr>
        <p:txBody>
          <a:bodyPr/>
          <a:lstStyle/>
          <a:p>
            <a:r>
              <a:rPr lang="de-AT" b="1" cap="all" dirty="0" err="1">
                <a:solidFill>
                  <a:srgbClr val="F5B5C9"/>
                </a:solidFill>
              </a:rPr>
              <a:t>TRANSPORTation</a:t>
            </a:r>
            <a:r>
              <a:rPr lang="de-AT" b="1" cap="all" dirty="0">
                <a:solidFill>
                  <a:srgbClr val="F5B5C9"/>
                </a:solidFill>
              </a:rPr>
              <a:t> </a:t>
            </a:r>
            <a:r>
              <a:rPr lang="de-AT" sz="2400" b="1" cap="all" dirty="0">
                <a:solidFill>
                  <a:srgbClr val="F5B5C9"/>
                </a:solidFill>
              </a:rPr>
              <a:t>in </a:t>
            </a:r>
            <a:r>
              <a:rPr lang="de-AT" sz="2400" b="1" cap="all" dirty="0" err="1">
                <a:solidFill>
                  <a:srgbClr val="F5B5C9"/>
                </a:solidFill>
              </a:rPr>
              <a:t>parts</a:t>
            </a:r>
            <a:endParaRPr lang="de-AT" sz="2400" b="1" cap="all" dirty="0">
              <a:solidFill>
                <a:srgbClr val="F5B5C9"/>
              </a:solidFill>
            </a:endParaRP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967CA3D0-7635-7202-D738-ADE26CDCB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978" y="1354796"/>
            <a:ext cx="3539725" cy="2376616"/>
          </a:xfrm>
          <a:prstGeom prst="rect">
            <a:avLst/>
          </a:prstGeom>
          <a:effectLst/>
        </p:spPr>
      </p:pic>
      <p:pic>
        <p:nvPicPr>
          <p:cNvPr id="13" name="Grafik 15">
            <a:extLst>
              <a:ext uri="{FF2B5EF4-FFF2-40B4-BE49-F238E27FC236}">
                <a16:creationId xmlns:a16="http://schemas.microsoft.com/office/drawing/2014/main" id="{C90358B6-4B1E-453C-74BD-433588EF3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435" y="1354796"/>
            <a:ext cx="3660967" cy="2376616"/>
          </a:xfrm>
          <a:prstGeom prst="rect">
            <a:avLst/>
          </a:prstGeom>
          <a:effectLst/>
        </p:spPr>
      </p:pic>
      <p:pic>
        <p:nvPicPr>
          <p:cNvPr id="11" name="Grafik 9">
            <a:extLst>
              <a:ext uri="{FF2B5EF4-FFF2-40B4-BE49-F238E27FC236}">
                <a16:creationId xmlns:a16="http://schemas.microsoft.com/office/drawing/2014/main" id="{60934604-E9E8-C4E4-9D39-E685D9046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979" y="3563266"/>
            <a:ext cx="7081423" cy="25556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85391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Spas, sports facilities, hospitals, therapy centers, hotels, chalets and residential complexes.</a:t>
            </a:r>
          </a:p>
          <a:p>
            <a:r>
              <a:rPr lang="en-US" dirty="0"/>
              <a:t>We are your reliable partner</a:t>
            </a:r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public</a:t>
            </a:r>
            <a:r>
              <a:rPr lang="de-AT" dirty="0"/>
              <a:t> </a:t>
            </a:r>
            <a:r>
              <a:rPr lang="de-AT" dirty="0" err="1"/>
              <a:t>references</a:t>
            </a:r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5D6DCCE-4B60-8FC8-8A0D-C1C3683C6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5536D1-285A-6FF6-1A7D-523AA4BC9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7" name="Bildplatzhalter 9">
            <a:extLst>
              <a:ext uri="{FF2B5EF4-FFF2-40B4-BE49-F238E27FC236}">
                <a16:creationId xmlns:a16="http://schemas.microsoft.com/office/drawing/2014/main" id="{E2D57B6E-7F99-184B-604E-067088973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b="246"/>
          <a:stretch>
            <a:fillRect/>
          </a:stretch>
        </p:blipFill>
        <p:spPr>
          <a:xfrm>
            <a:off x="4945256" y="1777528"/>
            <a:ext cx="6408334" cy="424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5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 err="1"/>
              <a:t>Spa</a:t>
            </a:r>
            <a:r>
              <a:rPr lang="de-AT" dirty="0"/>
              <a:t> Mondorf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585876" y="817096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5B5C9"/>
                </a:solidFill>
                <a:effectLst/>
              </a:rPr>
              <a:t>Mondorf-</a:t>
            </a:r>
            <a:r>
              <a:rPr lang="de-AT" dirty="0" err="1">
                <a:solidFill>
                  <a:srgbClr val="F5B5C9"/>
                </a:solidFill>
                <a:effectLst/>
              </a:rPr>
              <a:t>Les</a:t>
            </a:r>
            <a:r>
              <a:rPr lang="de-AT" dirty="0">
                <a:solidFill>
                  <a:srgbClr val="F5B5C9"/>
                </a:solidFill>
                <a:effectLst/>
              </a:rPr>
              <a:t>-Bains</a:t>
            </a:r>
            <a:r>
              <a:rPr lang="de-DE" dirty="0">
                <a:solidFill>
                  <a:srgbClr val="F5B5C9"/>
                </a:solidFill>
              </a:rPr>
              <a:t> (Luxemburg)</a:t>
            </a:r>
          </a:p>
        </p:txBody>
      </p:sp>
      <p:pic>
        <p:nvPicPr>
          <p:cNvPr id="3" name="Bild 6">
            <a:extLst>
              <a:ext uri="{FF2B5EF4-FFF2-40B4-BE49-F238E27FC236}">
                <a16:creationId xmlns:a16="http://schemas.microsoft.com/office/drawing/2014/main" id="{19903F99-210B-9D49-A00F-E585C9AA6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52096"/>
            <a:ext cx="12192000" cy="469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899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</a:t>
            </a:r>
            <a:r>
              <a:rPr lang="de-AT" dirty="0" err="1"/>
              <a:t>Cortisen</a:t>
            </a:r>
            <a:endParaRPr lang="de-AT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257853" y="817096"/>
            <a:ext cx="422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St. Wolfgang am Wolfgangsee (Austria)</a:t>
            </a:r>
          </a:p>
        </p:txBody>
      </p:sp>
      <p:pic>
        <p:nvPicPr>
          <p:cNvPr id="7" name="Grafik 6" descr="Ein Bild, das Text, Decke, drinnen enthält.&#10;&#10;Automatisch generierte Beschreibung">
            <a:extLst>
              <a:ext uri="{FF2B5EF4-FFF2-40B4-BE49-F238E27FC236}">
                <a16:creationId xmlns:a16="http://schemas.microsoft.com/office/drawing/2014/main" id="{EF8774DD-DDAD-B748-7B13-2A23C111A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3" y="1574398"/>
            <a:ext cx="7772400" cy="4666137"/>
          </a:xfrm>
          <a:prstGeom prst="rect">
            <a:avLst/>
          </a:prstGeom>
        </p:spPr>
      </p:pic>
      <p:pic>
        <p:nvPicPr>
          <p:cNvPr id="13" name="Grafik 12" descr="Ein Bild, das drinnen, Fenster, schwimmend enthält.&#10;&#10;Automatisch generierte Beschreibung">
            <a:extLst>
              <a:ext uri="{FF2B5EF4-FFF2-40B4-BE49-F238E27FC236}">
                <a16:creationId xmlns:a16="http://schemas.microsoft.com/office/drawing/2014/main" id="{8FC1AF89-596C-B4C5-D063-671702E28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06" y="1574398"/>
            <a:ext cx="3668304" cy="202224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4923142-AA95-DEBC-5167-E25FA948C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205" y="3596640"/>
            <a:ext cx="3668304" cy="26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13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Tirol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3224638" y="81709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Ischgl (Austria)</a:t>
            </a:r>
          </a:p>
        </p:txBody>
      </p:sp>
      <p:pic>
        <p:nvPicPr>
          <p:cNvPr id="3" name="Bild 6">
            <a:extLst>
              <a:ext uri="{FF2B5EF4-FFF2-40B4-BE49-F238E27FC236}">
                <a16:creationId xmlns:a16="http://schemas.microsoft.com/office/drawing/2014/main" id="{19903F99-210B-9D49-A00F-E585C9AA6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6785" y="1256687"/>
            <a:ext cx="6623872" cy="48544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979F0C3-F8FB-4FC1-C2A4-A9DEE8E86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8" y="2230244"/>
            <a:ext cx="6621905" cy="44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97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</a:t>
            </a:r>
            <a:r>
              <a:rPr lang="de-AT" dirty="0" err="1"/>
              <a:t>Almhof</a:t>
            </a:r>
            <a:endParaRPr lang="de-AT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3782199" y="81709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Nauders</a:t>
            </a:r>
            <a:r>
              <a:rPr lang="de-DE" dirty="0">
                <a:solidFill>
                  <a:srgbClr val="F5B5C9"/>
                </a:solidFill>
              </a:rPr>
              <a:t> (Austria)</a:t>
            </a:r>
          </a:p>
        </p:txBody>
      </p:sp>
      <p:pic>
        <p:nvPicPr>
          <p:cNvPr id="6" name="Grafik 5" descr="Ein Bild, das Berg enthält.&#10;&#10;Automatisch generierte Beschreibung">
            <a:extLst>
              <a:ext uri="{FF2B5EF4-FFF2-40B4-BE49-F238E27FC236}">
                <a16:creationId xmlns:a16="http://schemas.microsoft.com/office/drawing/2014/main" id="{23CE8EF4-6158-9755-7218-4DCE75FED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3" y="1452097"/>
            <a:ext cx="5356843" cy="3013224"/>
          </a:xfrm>
          <a:prstGeom prst="rect">
            <a:avLst/>
          </a:prstGeom>
        </p:spPr>
      </p:pic>
      <p:pic>
        <p:nvPicPr>
          <p:cNvPr id="9" name="Grafik 8" descr="Ein Bild, das Himmel, Berg, draußen enthält.&#10;&#10;Automatisch generierte Beschreibung">
            <a:extLst>
              <a:ext uri="{FF2B5EF4-FFF2-40B4-BE49-F238E27FC236}">
                <a16:creationId xmlns:a16="http://schemas.microsoft.com/office/drawing/2014/main" id="{F8620DB1-4A29-3FA1-8024-261FF2DC0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51" y="2309946"/>
            <a:ext cx="6640024" cy="3730958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BCC58AD-2B41-810D-8ABD-19C95114D346}"/>
              </a:ext>
            </a:extLst>
          </p:cNvPr>
          <p:cNvSpPr txBox="1">
            <a:spLocks/>
          </p:cNvSpPr>
          <p:nvPr/>
        </p:nvSpPr>
        <p:spPr>
          <a:xfrm>
            <a:off x="5410951" y="5618792"/>
            <a:ext cx="8347018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Fankhauser Installationen</a:t>
            </a:r>
          </a:p>
        </p:txBody>
      </p:sp>
    </p:spTree>
    <p:extLst>
      <p:ext uri="{BB962C8B-B14F-4D97-AF65-F5344CB8AC3E}">
        <p14:creationId xmlns:p14="http://schemas.microsoft.com/office/powerpoint/2010/main" val="3271847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Schwarzer Adler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5864711" y="81022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Kitzbühel (Austria)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98B494-5A5A-986D-0CB3-5ED7BAECF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009" y="1328489"/>
            <a:ext cx="6154687" cy="42010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F94714-A84C-4D0B-0CD5-2480AD26B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055" y="2628973"/>
            <a:ext cx="5500044" cy="3558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88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E1D3894-0F58-9AC8-EE41-F751201D1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9391" y="1261641"/>
            <a:ext cx="12433852" cy="566593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12794FC-388D-ADE4-5E93-AFED5F3C817E}"/>
              </a:ext>
            </a:extLst>
          </p:cNvPr>
          <p:cNvSpPr/>
          <p:nvPr/>
        </p:nvSpPr>
        <p:spPr>
          <a:xfrm>
            <a:off x="601884" y="729205"/>
            <a:ext cx="3929637" cy="4988689"/>
          </a:xfrm>
          <a:prstGeom prst="rect">
            <a:avLst/>
          </a:prstGeom>
          <a:solidFill>
            <a:srgbClr val="628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6286A4"/>
              </a:highlight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821A96-08DE-1139-7860-F950744F8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A4A062-F71F-F787-C79B-D063828C5760}"/>
              </a:ext>
            </a:extLst>
          </p:cNvPr>
          <p:cNvSpPr txBox="1"/>
          <p:nvPr/>
        </p:nvSpPr>
        <p:spPr>
          <a:xfrm>
            <a:off x="2085700" y="1716754"/>
            <a:ext cx="1082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000" b="1" dirty="0">
                <a:solidFill>
                  <a:schemeClr val="bg1"/>
                </a:solidFill>
              </a:rPr>
              <a:t>WHY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F1E52C-35A0-719E-6E91-E844378E8C38}"/>
              </a:ext>
            </a:extLst>
          </p:cNvPr>
          <p:cNvSpPr txBox="1"/>
          <p:nvPr/>
        </p:nvSpPr>
        <p:spPr>
          <a:xfrm>
            <a:off x="1637983" y="5122152"/>
            <a:ext cx="1977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Technical </a:t>
            </a:r>
            <a:r>
              <a:rPr lang="de-DE" sz="1400" dirty="0" err="1">
                <a:solidFill>
                  <a:schemeClr val="bg1"/>
                </a:solidFill>
              </a:rPr>
              <a:t>details</a:t>
            </a:r>
            <a:r>
              <a:rPr lang="de-DE" sz="1400" dirty="0">
                <a:solidFill>
                  <a:schemeClr val="bg1"/>
                </a:solidFill>
              </a:rPr>
              <a:t>- USP</a:t>
            </a: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52255A5-1D7A-3799-85EA-DD7927D2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E07DD8-CC3E-2B41-7607-3A05AE1B222E}"/>
              </a:ext>
            </a:extLst>
          </p:cNvPr>
          <p:cNvSpPr txBox="1"/>
          <p:nvPr/>
        </p:nvSpPr>
        <p:spPr>
          <a:xfrm>
            <a:off x="3548216" y="2387084"/>
            <a:ext cx="615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?</a:t>
            </a:r>
            <a:endParaRPr lang="de-DE" sz="4000" dirty="0"/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1879F27-40EC-3CE3-41B0-318AA1CCD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37" y="2559685"/>
            <a:ext cx="2269014" cy="6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480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FC Bayern Munich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951628" y="82397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Munich (Germany)</a:t>
            </a:r>
          </a:p>
        </p:txBody>
      </p:sp>
      <p:pic>
        <p:nvPicPr>
          <p:cNvPr id="3" name="Bild 8">
            <a:extLst>
              <a:ext uri="{FF2B5EF4-FFF2-40B4-BE49-F238E27FC236}">
                <a16:creationId xmlns:a16="http://schemas.microsoft.com/office/drawing/2014/main" id="{D72859A8-7646-2A25-4735-9B538357C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8083" y="1479002"/>
            <a:ext cx="8551822" cy="4465168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F743265-EA77-DE7F-2752-540EE7339B80}"/>
              </a:ext>
            </a:extLst>
          </p:cNvPr>
          <p:cNvSpPr txBox="1">
            <a:spLocks/>
          </p:cNvSpPr>
          <p:nvPr/>
        </p:nvSpPr>
        <p:spPr>
          <a:xfrm>
            <a:off x="3158083" y="5568602"/>
            <a:ext cx="8347018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Seufert &amp; Fink</a:t>
            </a:r>
          </a:p>
        </p:txBody>
      </p:sp>
      <p:pic>
        <p:nvPicPr>
          <p:cNvPr id="6" name="Grafik 5" descr="Ein Bild, das drinnen, Wand, Decke, Computer enthält.&#10;&#10;Automatisch generierte Beschreibung">
            <a:extLst>
              <a:ext uri="{FF2B5EF4-FFF2-40B4-BE49-F238E27FC236}">
                <a16:creationId xmlns:a16="http://schemas.microsoft.com/office/drawing/2014/main" id="{375D7B9D-5500-802F-3EC2-01623AD1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5" y="1479002"/>
            <a:ext cx="2675988" cy="47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256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innen, Boden, Decke enthält.&#10;&#10;Automatisch generierte Beschreibung">
            <a:extLst>
              <a:ext uri="{FF2B5EF4-FFF2-40B4-BE49-F238E27FC236}">
                <a16:creationId xmlns:a16="http://schemas.microsoft.com/office/drawing/2014/main" id="{0EA73AEC-3FAE-07AA-FCA8-1695B0655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83761"/>
            <a:ext cx="7513320" cy="4960718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FC Bayern Campus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5208954" y="84876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Munich (Germany)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F743265-EA77-DE7F-2752-540EE7339B80}"/>
              </a:ext>
            </a:extLst>
          </p:cNvPr>
          <p:cNvSpPr txBox="1">
            <a:spLocks/>
          </p:cNvSpPr>
          <p:nvPr/>
        </p:nvSpPr>
        <p:spPr>
          <a:xfrm>
            <a:off x="857942" y="6009239"/>
            <a:ext cx="8347018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Pool &amp; Wellness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Ettl</a:t>
            </a:r>
            <a:endParaRPr lang="de-DE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68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</a:t>
            </a:r>
            <a:r>
              <a:rPr lang="de-AT" dirty="0" err="1"/>
              <a:t>Enichlmayr</a:t>
            </a:r>
            <a:endParaRPr lang="de-AT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887977" y="81022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Ohlsdorf</a:t>
            </a:r>
            <a:r>
              <a:rPr lang="de-DE" dirty="0">
                <a:solidFill>
                  <a:srgbClr val="F5B5C9"/>
                </a:solidFill>
              </a:rPr>
              <a:t> (Austria)</a:t>
            </a:r>
          </a:p>
        </p:txBody>
      </p:sp>
      <p:pic>
        <p:nvPicPr>
          <p:cNvPr id="6" name="Grafik 5" descr="Ein Bild, das drinnen, Boden, Küche, Gebäude enthält.&#10;&#10;Automatisch generierte Beschreibung">
            <a:extLst>
              <a:ext uri="{FF2B5EF4-FFF2-40B4-BE49-F238E27FC236}">
                <a16:creationId xmlns:a16="http://schemas.microsoft.com/office/drawing/2014/main" id="{D28133FC-45B6-325F-FAAA-6F2133C49C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30681"/>
            <a:ext cx="6140844" cy="4417098"/>
          </a:xfrm>
          <a:prstGeom prst="rect">
            <a:avLst/>
          </a:prstGeom>
        </p:spPr>
      </p:pic>
      <p:pic>
        <p:nvPicPr>
          <p:cNvPr id="9" name="Grafik 8" descr="Ein Bild, das Boden, drinnen, Decke, aus Holz enthält.&#10;&#10;Automatisch generierte Beschreibung">
            <a:extLst>
              <a:ext uri="{FF2B5EF4-FFF2-40B4-BE49-F238E27FC236}">
                <a16:creationId xmlns:a16="http://schemas.microsoft.com/office/drawing/2014/main" id="{D7B5F278-7BDC-9745-5D79-DB7047164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44" y="1630679"/>
            <a:ext cx="5242560" cy="4417099"/>
          </a:xfrm>
          <a:prstGeom prst="rect">
            <a:avLst/>
          </a:prstGeom>
        </p:spPr>
      </p:pic>
      <p:pic>
        <p:nvPicPr>
          <p:cNvPr id="12" name="Grafik 11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8860872B-D5AE-520B-FCCF-6A8B8EB08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77" y="4464170"/>
            <a:ext cx="2753360" cy="206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Winzer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3728508" y="82397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Kogl</a:t>
            </a:r>
            <a:r>
              <a:rPr lang="de-DE" dirty="0">
                <a:solidFill>
                  <a:srgbClr val="F5B5C9"/>
                </a:solidFill>
              </a:rPr>
              <a:t> (Austria)</a:t>
            </a:r>
          </a:p>
        </p:txBody>
      </p:sp>
      <p:pic>
        <p:nvPicPr>
          <p:cNvPr id="4" name="Grafik 11">
            <a:extLst>
              <a:ext uri="{FF2B5EF4-FFF2-40B4-BE49-F238E27FC236}">
                <a16:creationId xmlns:a16="http://schemas.microsoft.com/office/drawing/2014/main" id="{C81F8DC8-371F-EEAC-ECC3-20CF69519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296" y="1354397"/>
            <a:ext cx="4976886" cy="3753062"/>
          </a:xfrm>
          <a:prstGeom prst="rect">
            <a:avLst/>
          </a:prstGeom>
          <a:effectLst/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80E11EF4-39E4-7B34-5F94-4CEBAD9BA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8716" y="2059525"/>
            <a:ext cx="5461861" cy="410532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85622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The Grand - </a:t>
            </a:r>
            <a:r>
              <a:rPr lang="de-AT" dirty="0" err="1"/>
              <a:t>Apartements</a:t>
            </a:r>
            <a:endParaRPr lang="de-AT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6562325" y="823971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Kitzbühel (Austria)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5903D9-BF75-524C-0614-9EC011279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125" y="1532378"/>
            <a:ext cx="5348868" cy="35827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06CCAAA-34EC-1D2E-840C-9378C4FE3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954506"/>
            <a:ext cx="5602206" cy="419553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CA709E32-B9EE-F190-2762-A59DC8C29390}"/>
              </a:ext>
            </a:extLst>
          </p:cNvPr>
          <p:cNvSpPr txBox="1">
            <a:spLocks/>
          </p:cNvSpPr>
          <p:nvPr/>
        </p:nvSpPr>
        <p:spPr>
          <a:xfrm>
            <a:off x="6128731" y="5756564"/>
            <a:ext cx="5569475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Hagleitner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Installationen</a:t>
            </a:r>
          </a:p>
        </p:txBody>
      </p:sp>
    </p:spTree>
    <p:extLst>
      <p:ext uri="{BB962C8B-B14F-4D97-AF65-F5344CB8AC3E}">
        <p14:creationId xmlns:p14="http://schemas.microsoft.com/office/powerpoint/2010/main" val="2383029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</a:t>
            </a:r>
            <a:r>
              <a:rPr lang="de-AT" dirty="0" err="1"/>
              <a:t>Lorünser</a:t>
            </a:r>
            <a:endParaRPr lang="de-AT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132163" y="823971"/>
            <a:ext cx="27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Zürs</a:t>
            </a:r>
            <a:r>
              <a:rPr lang="de-DE" dirty="0">
                <a:solidFill>
                  <a:srgbClr val="F5B5C9"/>
                </a:solidFill>
              </a:rPr>
              <a:t> am Arlberg (Austria)</a:t>
            </a:r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94A9751D-4798-B049-472D-75307C8A3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220" y="1458971"/>
            <a:ext cx="7110829" cy="491252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0897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Hacienda Resort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577006" y="823971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Santo Domingo (</a:t>
            </a:r>
            <a:r>
              <a:rPr lang="de-DE" dirty="0" err="1">
                <a:solidFill>
                  <a:srgbClr val="F5B5C9"/>
                </a:solidFill>
              </a:rPr>
              <a:t>Dominican</a:t>
            </a:r>
            <a:r>
              <a:rPr lang="de-DE" dirty="0">
                <a:solidFill>
                  <a:srgbClr val="F5B5C9"/>
                </a:solidFill>
              </a:rPr>
              <a:t> </a:t>
            </a:r>
            <a:r>
              <a:rPr lang="de-DE" dirty="0" err="1">
                <a:solidFill>
                  <a:srgbClr val="F5B5C9"/>
                </a:solidFill>
              </a:rPr>
              <a:t>Republic</a:t>
            </a:r>
            <a:r>
              <a:rPr lang="de-DE" dirty="0">
                <a:solidFill>
                  <a:srgbClr val="F5B5C9"/>
                </a:solidFill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414EF7-F76B-2938-3F4C-931F3FC3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691" y="1285629"/>
            <a:ext cx="5851783" cy="40201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A95AA7F-D511-5AF4-A43A-BCD378F77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4195" y="2301668"/>
            <a:ext cx="5845228" cy="402333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128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Elements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870293" y="82397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Munich (Germany)</a:t>
            </a:r>
          </a:p>
        </p:txBody>
      </p:sp>
      <p:pic>
        <p:nvPicPr>
          <p:cNvPr id="5" name="Bild 8">
            <a:extLst>
              <a:ext uri="{FF2B5EF4-FFF2-40B4-BE49-F238E27FC236}">
                <a16:creationId xmlns:a16="http://schemas.microsoft.com/office/drawing/2014/main" id="{5C308B5F-1268-00A0-FDD3-07A864582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606" y="1458971"/>
            <a:ext cx="6521203" cy="434746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AD49243-D74E-C8C1-CAB6-1ED58391FC5C}"/>
              </a:ext>
            </a:extLst>
          </p:cNvPr>
          <p:cNvSpPr txBox="1">
            <a:spLocks/>
          </p:cNvSpPr>
          <p:nvPr/>
        </p:nvSpPr>
        <p:spPr>
          <a:xfrm>
            <a:off x="533606" y="1395587"/>
            <a:ext cx="8347018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RE-HE Schwimmbäder</a:t>
            </a:r>
          </a:p>
        </p:txBody>
      </p:sp>
      <p:pic>
        <p:nvPicPr>
          <p:cNvPr id="4" name="Grafik 3" descr="Ein Bild, das drinnen, blau enthält.&#10;&#10;Automatisch generierte Beschreibung">
            <a:extLst>
              <a:ext uri="{FF2B5EF4-FFF2-40B4-BE49-F238E27FC236}">
                <a16:creationId xmlns:a16="http://schemas.microsoft.com/office/drawing/2014/main" id="{1AC04E62-EFD2-B074-C62C-7C508514E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2469193"/>
            <a:ext cx="5547742" cy="368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7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innen, Konferenzraum enthält.&#10;&#10;Automatisch generierte Beschreibung">
            <a:extLst>
              <a:ext uri="{FF2B5EF4-FFF2-40B4-BE49-F238E27FC236}">
                <a16:creationId xmlns:a16="http://schemas.microsoft.com/office/drawing/2014/main" id="{D4781A43-8952-6CD1-DE33-D7EBF6787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6" y="1478027"/>
            <a:ext cx="6490588" cy="4328413"/>
          </a:xfrm>
          <a:prstGeom prst="rect">
            <a:avLst/>
          </a:prstGeom>
        </p:spPr>
      </p:pic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Breisach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257853" y="82397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Breisach (Germany)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AD49243-D74E-C8C1-CAB6-1ED58391FC5C}"/>
              </a:ext>
            </a:extLst>
          </p:cNvPr>
          <p:cNvSpPr txBox="1">
            <a:spLocks/>
          </p:cNvSpPr>
          <p:nvPr/>
        </p:nvSpPr>
        <p:spPr>
          <a:xfrm>
            <a:off x="533606" y="1395587"/>
            <a:ext cx="8347018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Herzog Schwimmbäder</a:t>
            </a:r>
          </a:p>
        </p:txBody>
      </p:sp>
      <p:pic>
        <p:nvPicPr>
          <p:cNvPr id="12" name="Grafik 11" descr="Ein Bild, das drinnen, Decke, Möbel enthält.&#10;&#10;Automatisch generierte Beschreibung">
            <a:extLst>
              <a:ext uri="{FF2B5EF4-FFF2-40B4-BE49-F238E27FC236}">
                <a16:creationId xmlns:a16="http://schemas.microsoft.com/office/drawing/2014/main" id="{0DBD4714-9810-DA72-41AA-73D1784E57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194" y="1478027"/>
            <a:ext cx="5026781" cy="432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43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Ritzenhof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4361341" y="82397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Saalfelden (Austria)</a:t>
            </a:r>
          </a:p>
        </p:txBody>
      </p:sp>
      <p:pic>
        <p:nvPicPr>
          <p:cNvPr id="3" name="Bild 8">
            <a:extLst>
              <a:ext uri="{FF2B5EF4-FFF2-40B4-BE49-F238E27FC236}">
                <a16:creationId xmlns:a16="http://schemas.microsoft.com/office/drawing/2014/main" id="{5DED0EED-A22F-0ABF-F732-0648DB325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476" y="1418464"/>
            <a:ext cx="6123834" cy="4615564"/>
          </a:xfrm>
          <a:prstGeom prst="rect">
            <a:avLst/>
          </a:prstGeom>
        </p:spPr>
      </p:pic>
      <p:pic>
        <p:nvPicPr>
          <p:cNvPr id="5" name="Grafik 4" descr="Ein Bild, das Himmel, Gebäude, Decke, Urlaubsort enthält.&#10;&#10;Automatisch generierte Beschreibung">
            <a:extLst>
              <a:ext uri="{FF2B5EF4-FFF2-40B4-BE49-F238E27FC236}">
                <a16:creationId xmlns:a16="http://schemas.microsoft.com/office/drawing/2014/main" id="{E6B4EB3A-041E-1DA5-9656-0C025D29C4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418464"/>
            <a:ext cx="5934253" cy="4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2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152C103-41FA-BDCA-9700-97896D88E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357" y="905161"/>
            <a:ext cx="7603434" cy="5167647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sz="2400" b="1" dirty="0">
                <a:solidFill>
                  <a:srgbClr val="666B6E"/>
                </a:solidFill>
              </a:rPr>
              <a:t>pool </a:t>
            </a:r>
            <a:r>
              <a:rPr lang="de-AT" sz="2400" b="1" dirty="0" err="1">
                <a:solidFill>
                  <a:srgbClr val="666B6E"/>
                </a:solidFill>
              </a:rPr>
              <a:t>installation</a:t>
            </a:r>
            <a:r>
              <a:rPr lang="de-AT" sz="2400" b="1" dirty="0">
                <a:solidFill>
                  <a:srgbClr val="666B6E"/>
                </a:solidFill>
              </a:rPr>
              <a:t> </a:t>
            </a:r>
            <a:br>
              <a:rPr lang="de-AT" sz="2400" b="1" dirty="0">
                <a:solidFill>
                  <a:srgbClr val="666B6E"/>
                </a:solidFill>
              </a:rPr>
            </a:br>
            <a:r>
              <a:rPr lang="de-AT" sz="2400" b="1" dirty="0">
                <a:solidFill>
                  <a:srgbClr val="666B6E"/>
                </a:solidFill>
              </a:rPr>
              <a:t>- </a:t>
            </a:r>
            <a:r>
              <a:rPr lang="de-AT" sz="2400" b="1" dirty="0" err="1">
                <a:solidFill>
                  <a:srgbClr val="666B6E"/>
                </a:solidFill>
              </a:rPr>
              <a:t>self</a:t>
            </a:r>
            <a:r>
              <a:rPr lang="de-AT" sz="2400" b="1" dirty="0">
                <a:solidFill>
                  <a:srgbClr val="666B6E"/>
                </a:solidFill>
              </a:rPr>
              <a:t> </a:t>
            </a:r>
            <a:r>
              <a:rPr lang="de-AT" sz="2400" b="1" dirty="0" err="1">
                <a:solidFill>
                  <a:srgbClr val="666B6E"/>
                </a:solidFill>
              </a:rPr>
              <a:t>carrying</a:t>
            </a:r>
            <a:r>
              <a:rPr lang="de-AT" sz="2400" b="1" dirty="0">
                <a:solidFill>
                  <a:srgbClr val="666B6E"/>
                </a:solidFill>
              </a:rPr>
              <a:t> </a:t>
            </a:r>
            <a:r>
              <a:rPr lang="de-AT" sz="2400" b="1" dirty="0" err="1">
                <a:solidFill>
                  <a:srgbClr val="666B6E"/>
                </a:solidFill>
              </a:rPr>
              <a:t>construction</a:t>
            </a:r>
            <a:br>
              <a:rPr lang="de-AT" b="1" dirty="0">
                <a:solidFill>
                  <a:srgbClr val="666B6E"/>
                </a:solidFill>
              </a:rPr>
            </a:br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2039193"/>
            <a:ext cx="37890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retaining walls and thus no breakthroughs (interfaces) for built-in parts</a:t>
            </a:r>
          </a:p>
          <a:p>
            <a:endParaRPr lang="en-US" dirty="0"/>
          </a:p>
          <a:p>
            <a:r>
              <a:rPr lang="en-US" dirty="0"/>
              <a:t>self-supporting construction on a base plate that is one meter larger all around</a:t>
            </a:r>
          </a:p>
          <a:p>
            <a:endParaRPr lang="en-US" dirty="0"/>
          </a:p>
          <a:p>
            <a:r>
              <a:rPr lang="en-US" dirty="0"/>
              <a:t>basin fully insulated with 6 cm (standard) - floor and walls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74645" y="2067303"/>
            <a:ext cx="4265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r>
              <a:rPr lang="de-DE" dirty="0"/>
              <a:t>☑️ 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r>
              <a:rPr lang="de-DE" dirty="0"/>
              <a:t>☑️</a:t>
            </a:r>
          </a:p>
        </p:txBody>
      </p:sp>
    </p:spTree>
    <p:extLst>
      <p:ext uri="{BB962C8B-B14F-4D97-AF65-F5344CB8AC3E}">
        <p14:creationId xmlns:p14="http://schemas.microsoft.com/office/powerpoint/2010/main" val="22057909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Hotel Ultima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3586984" y="823971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Gstaad (</a:t>
            </a:r>
            <a:r>
              <a:rPr lang="de-DE" dirty="0" err="1">
                <a:solidFill>
                  <a:srgbClr val="F5B5C9"/>
                </a:solidFill>
              </a:rPr>
              <a:t>Switzerland</a:t>
            </a:r>
            <a:r>
              <a:rPr lang="de-DE" dirty="0">
                <a:solidFill>
                  <a:srgbClr val="F5B5C9"/>
                </a:solidFill>
              </a:rPr>
              <a:t>)</a:t>
            </a:r>
          </a:p>
        </p:txBody>
      </p:sp>
      <p:pic>
        <p:nvPicPr>
          <p:cNvPr id="4" name="Bild 2">
            <a:extLst>
              <a:ext uri="{FF2B5EF4-FFF2-40B4-BE49-F238E27FC236}">
                <a16:creationId xmlns:a16="http://schemas.microsoft.com/office/drawing/2014/main" id="{8FCA26AC-0D8E-CCC2-49E5-0380086CA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282" y="1655714"/>
            <a:ext cx="6935711" cy="4285577"/>
          </a:xfrm>
          <a:prstGeom prst="rect">
            <a:avLst/>
          </a:prstGeom>
        </p:spPr>
      </p:pic>
      <p:pic>
        <p:nvPicPr>
          <p:cNvPr id="5" name="Bild 3">
            <a:extLst>
              <a:ext uri="{FF2B5EF4-FFF2-40B4-BE49-F238E27FC236}">
                <a16:creationId xmlns:a16="http://schemas.microsoft.com/office/drawing/2014/main" id="{667BFC6B-C56E-AE00-EFCA-C76ED6641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125" y="1193303"/>
            <a:ext cx="3702634" cy="494473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92B5AFA-B6AC-7285-DC69-A92453217854}"/>
              </a:ext>
            </a:extLst>
          </p:cNvPr>
          <p:cNvSpPr txBox="1">
            <a:spLocks/>
          </p:cNvSpPr>
          <p:nvPr/>
        </p:nvSpPr>
        <p:spPr>
          <a:xfrm>
            <a:off x="519918" y="5538764"/>
            <a:ext cx="8347018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LeaderSPA</a:t>
            </a:r>
            <a:endParaRPr lang="de-DE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8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657853" y="1777528"/>
            <a:ext cx="3451225" cy="4183005"/>
          </a:xfrm>
        </p:spPr>
        <p:txBody>
          <a:bodyPr/>
          <a:lstStyle/>
          <a:p>
            <a:r>
              <a:rPr lang="en-US" dirty="0"/>
              <a:t>You plan your </a:t>
            </a:r>
            <a:br>
              <a:rPr lang="en-US" dirty="0"/>
            </a:br>
            <a:r>
              <a:rPr lang="en-US" dirty="0"/>
              <a:t>private oasis for recreation and </a:t>
            </a:r>
            <a:br>
              <a:rPr lang="en-US" dirty="0"/>
            </a:br>
            <a:r>
              <a:rPr lang="en-US" dirty="0"/>
              <a:t>fun for the whole family.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skimmer or overflow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We are your reliable partner</a:t>
            </a:r>
            <a:endParaRPr lang="de-AT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privat </a:t>
            </a:r>
            <a:r>
              <a:rPr lang="de-AT" dirty="0" err="1"/>
              <a:t>references</a:t>
            </a:r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5D6DCCE-4B60-8FC8-8A0D-C1C3683C6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25536D1-285A-6FF6-1A7D-523AA4BC9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8" name="Grafik 7" descr="Ein Bild, das computer, Urlaubsort enthält.&#10;&#10;Automatisch generierte Beschreibung">
            <a:extLst>
              <a:ext uri="{FF2B5EF4-FFF2-40B4-BE49-F238E27FC236}">
                <a16:creationId xmlns:a16="http://schemas.microsoft.com/office/drawing/2014/main" id="{2B02D3DE-7164-F92C-F343-FDB92B495D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56" y="1777527"/>
            <a:ext cx="6410567" cy="427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19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O.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904835" y="82397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Steyr (Austria)</a:t>
            </a:r>
          </a:p>
        </p:txBody>
      </p:sp>
      <p:pic>
        <p:nvPicPr>
          <p:cNvPr id="4" name="Grafik 3" descr="Ein Bild, das Himmel, draußen, Person, Wassersport enthält.&#10;&#10;Automatisch generierte Beschreibung">
            <a:extLst>
              <a:ext uri="{FF2B5EF4-FFF2-40B4-BE49-F238E27FC236}">
                <a16:creationId xmlns:a16="http://schemas.microsoft.com/office/drawing/2014/main" id="{CC38B8CC-DA34-6196-6697-E78B5F8F8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7" y="1538843"/>
            <a:ext cx="3955106" cy="4945532"/>
          </a:xfrm>
          <a:prstGeom prst="rect">
            <a:avLst/>
          </a:prstGeom>
        </p:spPr>
      </p:pic>
      <p:pic>
        <p:nvPicPr>
          <p:cNvPr id="6" name="Grafik 5" descr="Ein Bild, das Wasser, drinnen enthält.&#10;&#10;Automatisch generierte Beschreibung">
            <a:extLst>
              <a:ext uri="{FF2B5EF4-FFF2-40B4-BE49-F238E27FC236}">
                <a16:creationId xmlns:a16="http://schemas.microsoft.com/office/drawing/2014/main" id="{A92AC78D-698C-B62C-3E2B-4E26596C9D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73" y="1538843"/>
            <a:ext cx="3547109" cy="23581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A61B45-FFDD-8C80-2526-C8F7E4FCB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8" y="1538843"/>
            <a:ext cx="3709149" cy="4945532"/>
          </a:xfrm>
          <a:prstGeom prst="rect">
            <a:avLst/>
          </a:prstGeom>
        </p:spPr>
      </p:pic>
      <p:pic>
        <p:nvPicPr>
          <p:cNvPr id="12" name="Grafik 11" descr="Ein Bild, das Himmel, Wasser, draußen, schwimmend enthält.&#10;&#10;Automatisch generierte Beschreibung">
            <a:extLst>
              <a:ext uri="{FF2B5EF4-FFF2-40B4-BE49-F238E27FC236}">
                <a16:creationId xmlns:a16="http://schemas.microsoft.com/office/drawing/2014/main" id="{8EDD965F-D300-D93C-8EEB-6036763D8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73" y="3598332"/>
            <a:ext cx="3547108" cy="236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38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S.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807662" y="823971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Neuhofen an der Krems (Austria)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280C64D-422F-EE9B-15EC-E17D4E02F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65" y="1512043"/>
            <a:ext cx="5838202" cy="38906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DAF9DF-5943-34CF-9CF6-F2FF1206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067" y="2209588"/>
            <a:ext cx="5717908" cy="381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64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H.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824001" y="823971"/>
            <a:ext cx="189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Wallern</a:t>
            </a:r>
            <a:r>
              <a:rPr lang="de-DE" dirty="0">
                <a:solidFill>
                  <a:srgbClr val="F5B5C9"/>
                </a:solidFill>
              </a:rPr>
              <a:t> (Austria)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7A304AA-8F83-1345-AE21-6A738222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54" y="1458971"/>
            <a:ext cx="5883190" cy="39098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4173072-899C-F1D9-10B8-A6A30D41C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344" y="2355792"/>
            <a:ext cx="5666631" cy="3765948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1CB4975-C807-4FFE-AB2B-0C81081F045B}"/>
              </a:ext>
            </a:extLst>
          </p:cNvPr>
          <p:cNvSpPr txBox="1">
            <a:spLocks/>
          </p:cNvSpPr>
          <p:nvPr/>
        </p:nvSpPr>
        <p:spPr>
          <a:xfrm>
            <a:off x="6760451" y="5714660"/>
            <a:ext cx="5290524" cy="407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Haas Architektur/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Szabados</a:t>
            </a:r>
            <a:endParaRPr lang="de-DE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253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I.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662620" y="823971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Wolfern</a:t>
            </a:r>
            <a:r>
              <a:rPr lang="de-DE" dirty="0">
                <a:solidFill>
                  <a:srgbClr val="F5B5C9"/>
                </a:solidFill>
              </a:rPr>
              <a:t> (Austria)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FAE4812-8B35-2803-4E8D-432771108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432" y="2243621"/>
            <a:ext cx="5826543" cy="387222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DA3AB95-A725-1D15-8E91-D17A8939C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53" y="1458971"/>
            <a:ext cx="5827999" cy="38731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0AB2082-B926-BDCA-CDEB-F451F1CBA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519" y="1143590"/>
            <a:ext cx="3123682" cy="207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89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K.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773552" y="823971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Lichtenberg (Austria)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63295B-5BD3-DBA4-85D7-A63ED972D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21" y="1536381"/>
            <a:ext cx="5597709" cy="41982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2B93A06-4D5C-B090-13D8-F47D0959F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330" y="1536381"/>
            <a:ext cx="5594387" cy="419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27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P.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746032" y="82397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Geneva (</a:t>
            </a:r>
            <a:r>
              <a:rPr lang="de-DE" dirty="0" err="1">
                <a:solidFill>
                  <a:srgbClr val="F5B5C9"/>
                </a:solidFill>
              </a:rPr>
              <a:t>Switzerland</a:t>
            </a:r>
            <a:r>
              <a:rPr lang="de-DE" dirty="0">
                <a:solidFill>
                  <a:srgbClr val="F5B5C9"/>
                </a:solidFill>
              </a:rPr>
              <a:t>)</a:t>
            </a:r>
          </a:p>
        </p:txBody>
      </p:sp>
      <p:pic>
        <p:nvPicPr>
          <p:cNvPr id="6" name="Grafik 5" descr="Ein Bild, das Himmel, draußen, Deck enthält.&#10;&#10;Automatisch generierte Beschreibung">
            <a:extLst>
              <a:ext uri="{FF2B5EF4-FFF2-40B4-BE49-F238E27FC236}">
                <a16:creationId xmlns:a16="http://schemas.microsoft.com/office/drawing/2014/main" id="{1E4C3DD7-0BD9-AAF2-C61E-A15B95273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0" y="1458971"/>
            <a:ext cx="10828260" cy="457505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73A66699-CE38-324A-D37B-B13D818DB409}"/>
              </a:ext>
            </a:extLst>
          </p:cNvPr>
          <p:cNvSpPr txBox="1">
            <a:spLocks/>
          </p:cNvSpPr>
          <p:nvPr/>
        </p:nvSpPr>
        <p:spPr>
          <a:xfrm>
            <a:off x="815100" y="5615355"/>
            <a:ext cx="8347018" cy="3477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LeaderSPA</a:t>
            </a:r>
            <a:endParaRPr lang="de-DE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659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H.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842632" y="82397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Schwertberg (Austria)</a:t>
            </a:r>
          </a:p>
        </p:txBody>
      </p:sp>
      <p:pic>
        <p:nvPicPr>
          <p:cNvPr id="6" name="Grafik 5" descr="Ein Bild, das Himmel, draußen, Deck, Tag enthält.&#10;&#10;Automatisch generierte Beschreibung">
            <a:extLst>
              <a:ext uri="{FF2B5EF4-FFF2-40B4-BE49-F238E27FC236}">
                <a16:creationId xmlns:a16="http://schemas.microsoft.com/office/drawing/2014/main" id="{376431C4-906F-E06F-3458-E79695F53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" y="1574591"/>
            <a:ext cx="6172200" cy="4459438"/>
          </a:xfrm>
          <a:prstGeom prst="rect">
            <a:avLst/>
          </a:prstGeom>
        </p:spPr>
      </p:pic>
      <p:pic>
        <p:nvPicPr>
          <p:cNvPr id="9" name="Grafik 8" descr="Ein Bild, das draußen, Pflanze enthält.&#10;&#10;Automatisch generierte Beschreibung">
            <a:extLst>
              <a:ext uri="{FF2B5EF4-FFF2-40B4-BE49-F238E27FC236}">
                <a16:creationId xmlns:a16="http://schemas.microsoft.com/office/drawing/2014/main" id="{85D9C4F4-13E0-9DF9-4CB3-D19D29C0F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41" y="1574590"/>
            <a:ext cx="5453380" cy="445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679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Show </a:t>
            </a:r>
            <a:r>
              <a:rPr lang="de-AT" dirty="0" err="1"/>
              <a:t>garden</a:t>
            </a:r>
            <a:endParaRPr lang="de-AT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3799227" y="82397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Ermensee</a:t>
            </a:r>
            <a:r>
              <a:rPr lang="de-DE" dirty="0">
                <a:solidFill>
                  <a:srgbClr val="F5B5C9"/>
                </a:solidFill>
              </a:rPr>
              <a:t> (</a:t>
            </a:r>
            <a:r>
              <a:rPr lang="de-DE" dirty="0" err="1">
                <a:solidFill>
                  <a:srgbClr val="F5B5C9"/>
                </a:solidFill>
              </a:rPr>
              <a:t>Switzerland</a:t>
            </a:r>
            <a:r>
              <a:rPr lang="de-DE" dirty="0">
                <a:solidFill>
                  <a:srgbClr val="F5B5C9"/>
                </a:solidFill>
              </a:rPr>
              <a:t>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19AF69-13CE-ACB4-2E78-18A90F7E5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1458971"/>
            <a:ext cx="7772400" cy="4371975"/>
          </a:xfrm>
          <a:prstGeom prst="rect">
            <a:avLst/>
          </a:prstGeom>
        </p:spPr>
      </p:pic>
      <p:pic>
        <p:nvPicPr>
          <p:cNvPr id="7" name="Grafik 6" descr="Ein Bild, das Himmel enthält.&#10;&#10;Automatisch generierte Beschreibung">
            <a:extLst>
              <a:ext uri="{FF2B5EF4-FFF2-40B4-BE49-F238E27FC236}">
                <a16:creationId xmlns:a16="http://schemas.microsoft.com/office/drawing/2014/main" id="{94D55F93-7519-25B7-6D53-212E78DC3F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0" y="1458971"/>
            <a:ext cx="3620009" cy="2427229"/>
          </a:xfrm>
          <a:prstGeom prst="rect">
            <a:avLst/>
          </a:prstGeom>
        </p:spPr>
      </p:pic>
      <p:pic>
        <p:nvPicPr>
          <p:cNvPr id="12" name="Grafik 11" descr="Ein Bild, das draußen, leer enthält.&#10;&#10;Automatisch generierte Beschreibung">
            <a:extLst>
              <a:ext uri="{FF2B5EF4-FFF2-40B4-BE49-F238E27FC236}">
                <a16:creationId xmlns:a16="http://schemas.microsoft.com/office/drawing/2014/main" id="{E8D17537-F4F6-2214-36D0-18758C46AA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59" y="3794690"/>
            <a:ext cx="3620009" cy="203625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1B7F173-C2C7-CD05-8438-7F72D9394AA8}"/>
              </a:ext>
            </a:extLst>
          </p:cNvPr>
          <p:cNvSpPr txBox="1">
            <a:spLocks/>
          </p:cNvSpPr>
          <p:nvPr/>
        </p:nvSpPr>
        <p:spPr>
          <a:xfrm>
            <a:off x="588484" y="5413294"/>
            <a:ext cx="6844377" cy="366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Vita Bad AG</a:t>
            </a:r>
          </a:p>
        </p:txBody>
      </p:sp>
    </p:spTree>
    <p:extLst>
      <p:ext uri="{BB962C8B-B14F-4D97-AF65-F5344CB8AC3E}">
        <p14:creationId xmlns:p14="http://schemas.microsoft.com/office/powerpoint/2010/main" val="58458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051300" cy="5045985"/>
          </a:xfrm>
        </p:spPr>
        <p:txBody>
          <a:bodyPr/>
          <a:lstStyle/>
          <a:p>
            <a:r>
              <a:rPr lang="de-AT" sz="2800" b="1" dirty="0">
                <a:solidFill>
                  <a:srgbClr val="666B6E"/>
                </a:solidFill>
              </a:rPr>
              <a:t>pool </a:t>
            </a:r>
            <a:r>
              <a:rPr lang="de-AT" sz="2800" b="1" dirty="0" err="1">
                <a:solidFill>
                  <a:srgbClr val="666B6E"/>
                </a:solidFill>
              </a:rPr>
              <a:t>installation</a:t>
            </a:r>
            <a:r>
              <a:rPr lang="de-AT" sz="2800" b="1" dirty="0">
                <a:solidFill>
                  <a:srgbClr val="666B6E"/>
                </a:solidFill>
              </a:rPr>
              <a:t> </a:t>
            </a:r>
            <a:br>
              <a:rPr lang="de-AT" sz="2800" b="1" dirty="0">
                <a:solidFill>
                  <a:srgbClr val="666B6E"/>
                </a:solidFill>
              </a:rPr>
            </a:br>
            <a:r>
              <a:rPr lang="de-AT" sz="2800" b="1" dirty="0">
                <a:solidFill>
                  <a:srgbClr val="666B6E"/>
                </a:solidFill>
              </a:rPr>
              <a:t>- </a:t>
            </a:r>
            <a:r>
              <a:rPr lang="de-AT" sz="2800" b="1" dirty="0" err="1">
                <a:solidFill>
                  <a:srgbClr val="666B6E"/>
                </a:solidFill>
              </a:rPr>
              <a:t>lining</a:t>
            </a:r>
            <a:r>
              <a:rPr lang="de-AT" sz="2800" b="1" dirty="0">
                <a:solidFill>
                  <a:srgbClr val="666B6E"/>
                </a:solidFill>
              </a:rPr>
              <a:t> a </a:t>
            </a:r>
            <a:r>
              <a:rPr lang="de-AT" sz="2800" b="1" dirty="0" err="1">
                <a:solidFill>
                  <a:srgbClr val="666B6E"/>
                </a:solidFill>
              </a:rPr>
              <a:t>concrete</a:t>
            </a:r>
            <a:r>
              <a:rPr lang="de-AT" sz="2800" b="1" dirty="0">
                <a:solidFill>
                  <a:srgbClr val="666B6E"/>
                </a:solidFill>
              </a:rPr>
              <a:t> </a:t>
            </a:r>
            <a:r>
              <a:rPr lang="de-AT" sz="2800" b="1" dirty="0" err="1">
                <a:solidFill>
                  <a:srgbClr val="666B6E"/>
                </a:solidFill>
              </a:rPr>
              <a:t>tub</a:t>
            </a:r>
            <a:br>
              <a:rPr lang="en-US" b="1" dirty="0">
                <a:solidFill>
                  <a:srgbClr val="666B6E"/>
                </a:solidFill>
              </a:rPr>
            </a:br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380213" y="2039193"/>
            <a:ext cx="3789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static stiffening of the walls in spite of the concrete tank, but the load is then taken off the wall.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insulation sits directly on the basin and is glued, hardly any condensate is formed</a:t>
            </a:r>
          </a:p>
          <a:p>
            <a:endParaRPr lang="en-US" dirty="0"/>
          </a:p>
          <a:p>
            <a:r>
              <a:rPr lang="en-US" dirty="0"/>
              <a:t>particularly beautiful evenness of the side walls due to this method of construction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33945" y="2095878"/>
            <a:ext cx="4265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  <a:p>
            <a:r>
              <a:rPr lang="de-DE" dirty="0"/>
              <a:t>☑️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  <a:p>
            <a:r>
              <a:rPr lang="de-DE" dirty="0"/>
              <a:t>☑️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3EA640-7BF4-50B4-1A41-697A51515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9220" y="905162"/>
            <a:ext cx="7642567" cy="521734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189771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Penthouse S.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3885854" y="823971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Vienna (Austria)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45230391-9C9F-AE2A-CAE4-DD5FA275D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2" y="1569986"/>
            <a:ext cx="5842477" cy="3894985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EFB9CE6-432C-6E5E-9465-8AD6BDDBAF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70" y="1569985"/>
            <a:ext cx="5842478" cy="3894985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F438CE76-C3FF-7CFE-BC2A-BFC4C67261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75" y="4622930"/>
            <a:ext cx="2798554" cy="1865703"/>
          </a:xfrm>
          <a:prstGeom prst="rect">
            <a:avLst/>
          </a:prstGeom>
        </p:spPr>
      </p:pic>
      <p:pic>
        <p:nvPicPr>
          <p:cNvPr id="6" name="Bild 8">
            <a:extLst>
              <a:ext uri="{FF2B5EF4-FFF2-40B4-BE49-F238E27FC236}">
                <a16:creationId xmlns:a16="http://schemas.microsoft.com/office/drawing/2014/main" id="{6009DC9D-BF08-3754-0FDD-A027C085E9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57" y="4622930"/>
            <a:ext cx="2792167" cy="18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283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Villa K.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393242" y="82397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Malaga</a:t>
            </a:r>
            <a:r>
              <a:rPr lang="de-DE" dirty="0">
                <a:solidFill>
                  <a:srgbClr val="F5B5C9"/>
                </a:solidFill>
              </a:rPr>
              <a:t> (Spain)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F0B36A63-1E75-A594-6CB0-DA366680C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9" y="1478042"/>
            <a:ext cx="4005641" cy="473025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4694CE90-1C64-5B44-0F00-339AA1E5B9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13" y="1478042"/>
            <a:ext cx="6844377" cy="472677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E64AB00-86A6-721F-5306-184A839D903E}"/>
              </a:ext>
            </a:extLst>
          </p:cNvPr>
          <p:cNvSpPr txBox="1">
            <a:spLocks/>
          </p:cNvSpPr>
          <p:nvPr/>
        </p:nvSpPr>
        <p:spPr>
          <a:xfrm>
            <a:off x="4868813" y="5838518"/>
            <a:ext cx="6844377" cy="366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Pool 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Aesthetics</a:t>
            </a:r>
            <a:endParaRPr lang="de-DE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199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H.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842750" y="813367"/>
            <a:ext cx="231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Tiefenfucha</a:t>
            </a:r>
            <a:r>
              <a:rPr lang="de-DE" dirty="0">
                <a:solidFill>
                  <a:srgbClr val="F5B5C9"/>
                </a:solidFill>
              </a:rPr>
              <a:t> (Austria)</a:t>
            </a:r>
          </a:p>
        </p:txBody>
      </p:sp>
      <p:pic>
        <p:nvPicPr>
          <p:cNvPr id="7" name="Grafik 6" descr="Ein Bild, das Himmel, draußen, Deck, Gebäude enthält.&#10;&#10;Automatisch generierte Beschreibung">
            <a:extLst>
              <a:ext uri="{FF2B5EF4-FFF2-40B4-BE49-F238E27FC236}">
                <a16:creationId xmlns:a16="http://schemas.microsoft.com/office/drawing/2014/main" id="{2B61D47F-3778-C97D-8932-5EF7F4C46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" y="2388693"/>
            <a:ext cx="6074390" cy="4049593"/>
          </a:xfrm>
          <a:prstGeom prst="rect">
            <a:avLst/>
          </a:prstGeom>
        </p:spPr>
      </p:pic>
      <p:pic>
        <p:nvPicPr>
          <p:cNvPr id="13" name="Grafik 12" descr="Ein Bild, das Himmel, draußen, Gebäude, Deck enthält.&#10;&#10;Automatisch generierte Beschreibung">
            <a:extLst>
              <a:ext uri="{FF2B5EF4-FFF2-40B4-BE49-F238E27FC236}">
                <a16:creationId xmlns:a16="http://schemas.microsoft.com/office/drawing/2014/main" id="{653F055E-5DE5-A961-0144-98EA664FBC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39" y="1404203"/>
            <a:ext cx="5643236" cy="37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507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Villa Ö.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460697" y="813367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Enns (Austria)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86759FC-AFD5-B777-D930-E076AE73E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13" y="1404819"/>
            <a:ext cx="4264571" cy="2833194"/>
          </a:xfrm>
          <a:prstGeom prst="rect">
            <a:avLst/>
          </a:prstGeom>
        </p:spPr>
      </p:pic>
      <p:pic>
        <p:nvPicPr>
          <p:cNvPr id="12" name="Grafik 11" descr="Ein Bild, das Himmel, draußen, Gras, Haus enthält.&#10;&#10;Automatisch generierte Beschreibung">
            <a:extLst>
              <a:ext uri="{FF2B5EF4-FFF2-40B4-BE49-F238E27FC236}">
                <a16:creationId xmlns:a16="http://schemas.microsoft.com/office/drawing/2014/main" id="{22E64274-708D-DCC4-C374-803D69B09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91" y="1403359"/>
            <a:ext cx="7166422" cy="4771994"/>
          </a:xfrm>
          <a:prstGeom prst="rect">
            <a:avLst/>
          </a:prstGeom>
        </p:spPr>
      </p:pic>
      <p:pic>
        <p:nvPicPr>
          <p:cNvPr id="15" name="Grafik 14" descr="Ein Bild, das Laser, Unschärfe enthält.&#10;&#10;Automatisch generierte Beschreibung">
            <a:extLst>
              <a:ext uri="{FF2B5EF4-FFF2-40B4-BE49-F238E27FC236}">
                <a16:creationId xmlns:a16="http://schemas.microsoft.com/office/drawing/2014/main" id="{AA3BA75A-3157-CE19-BBCC-4E4CB78095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13" y="3962399"/>
            <a:ext cx="4264570" cy="221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899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Villa T.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326335" y="823971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Saragossa (Spain)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3A414251-6C15-E8D2-6D0F-337B440C0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51" y="1554375"/>
            <a:ext cx="7367302" cy="4929999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96B8EEF1-AB99-B3CB-5771-C844890FD0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02" y="1554375"/>
            <a:ext cx="4819747" cy="322524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E67D905-1C6E-4209-A57E-B079C8BEA617}"/>
              </a:ext>
            </a:extLst>
          </p:cNvPr>
          <p:cNvSpPr txBox="1">
            <a:spLocks/>
          </p:cNvSpPr>
          <p:nvPr/>
        </p:nvSpPr>
        <p:spPr>
          <a:xfrm>
            <a:off x="561674" y="6053165"/>
            <a:ext cx="6844377" cy="3662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Pool </a:t>
            </a:r>
            <a:r>
              <a:rPr lang="de-DE" sz="1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Aesthetics</a:t>
            </a:r>
            <a:endParaRPr lang="de-DE" sz="14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08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E.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824001" y="82397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Linz (Austria)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8F23D854-80BA-962D-1952-348A364EC1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0" y="1568545"/>
            <a:ext cx="6312900" cy="4202223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68E6051A-8FB6-B9A6-746E-B97E5E60A0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39" y="1568545"/>
            <a:ext cx="5739271" cy="420117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3B0EB8A-F2A7-05D6-1491-4B8F0D1EC2F8}"/>
              </a:ext>
            </a:extLst>
          </p:cNvPr>
          <p:cNvSpPr txBox="1">
            <a:spLocks/>
          </p:cNvSpPr>
          <p:nvPr/>
        </p:nvSpPr>
        <p:spPr>
          <a:xfrm>
            <a:off x="4972464" y="5422965"/>
            <a:ext cx="947293" cy="298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Martin Pröll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2EEDC237-4E25-C4C1-4849-0DDBD9D35F9D}"/>
              </a:ext>
            </a:extLst>
          </p:cNvPr>
          <p:cNvSpPr txBox="1">
            <a:spLocks/>
          </p:cNvSpPr>
          <p:nvPr/>
        </p:nvSpPr>
        <p:spPr>
          <a:xfrm>
            <a:off x="10655869" y="1567493"/>
            <a:ext cx="947293" cy="2981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Martin Pröll</a:t>
            </a:r>
          </a:p>
        </p:txBody>
      </p:sp>
    </p:spTree>
    <p:extLst>
      <p:ext uri="{BB962C8B-B14F-4D97-AF65-F5344CB8AC3E}">
        <p14:creationId xmlns:p14="http://schemas.microsoft.com/office/powerpoint/2010/main" val="3057003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B.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785591" y="823971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Wiener Neustadt (Austria)</a:t>
            </a:r>
          </a:p>
        </p:txBody>
      </p:sp>
      <p:pic>
        <p:nvPicPr>
          <p:cNvPr id="5" name="Grafik 4" descr="Ein Bild, das Gras, draußen, Gebäude enthält.&#10;&#10;Automatisch generierte Beschreibung">
            <a:extLst>
              <a:ext uri="{FF2B5EF4-FFF2-40B4-BE49-F238E27FC236}">
                <a16:creationId xmlns:a16="http://schemas.microsoft.com/office/drawing/2014/main" id="{2E1B3B2B-B462-DDD9-B50C-0B33CD00FD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9" y="1481303"/>
            <a:ext cx="6344120" cy="4755010"/>
          </a:xfrm>
          <a:prstGeom prst="rect">
            <a:avLst/>
          </a:prstGeom>
        </p:spPr>
      </p:pic>
      <p:pic>
        <p:nvPicPr>
          <p:cNvPr id="9" name="Grafik 8" descr="Ein Bild, das Gras, draußen enthält.&#10;&#10;Automatisch generierte Beschreibung">
            <a:extLst>
              <a:ext uri="{FF2B5EF4-FFF2-40B4-BE49-F238E27FC236}">
                <a16:creationId xmlns:a16="http://schemas.microsoft.com/office/drawing/2014/main" id="{A6EB526D-5FCC-EC8F-A78D-65F46EE517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50" y="1481303"/>
            <a:ext cx="4809014" cy="3603653"/>
          </a:xfrm>
          <a:prstGeom prst="rect">
            <a:avLst/>
          </a:prstGeom>
        </p:spPr>
      </p:pic>
      <p:pic>
        <p:nvPicPr>
          <p:cNvPr id="12" name="Grafik 11" descr="Ein Bild, das draußen, aus Holz enthält.&#10;&#10;Automatisch generierte Beschreibung">
            <a:extLst>
              <a:ext uri="{FF2B5EF4-FFF2-40B4-BE49-F238E27FC236}">
                <a16:creationId xmlns:a16="http://schemas.microsoft.com/office/drawing/2014/main" id="{487D564E-45CD-D6A7-191C-2340BF3AA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49" y="4626164"/>
            <a:ext cx="3343979" cy="161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777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H.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840912" y="823971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5B5C9"/>
                </a:solidFill>
              </a:rPr>
              <a:t>Vienna (Austria)</a:t>
            </a:r>
          </a:p>
        </p:txBody>
      </p:sp>
      <p:pic>
        <p:nvPicPr>
          <p:cNvPr id="7" name="Grafik 6" descr="Ein Bild, das Himmel, draußen, Gras enthält.&#10;&#10;Automatisch generierte Beschreibung">
            <a:extLst>
              <a:ext uri="{FF2B5EF4-FFF2-40B4-BE49-F238E27FC236}">
                <a16:creationId xmlns:a16="http://schemas.microsoft.com/office/drawing/2014/main" id="{AF94FD9E-BAD5-B66D-36D9-DBE1DB6EB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2" y="1982926"/>
            <a:ext cx="4130385" cy="3097789"/>
          </a:xfrm>
          <a:prstGeom prst="rect">
            <a:avLst/>
          </a:prstGeom>
        </p:spPr>
      </p:pic>
      <p:pic>
        <p:nvPicPr>
          <p:cNvPr id="11" name="Grafik 10" descr="Ein Bild, das Himmel, draußen, Boden, Deck enthält.&#10;&#10;Automatisch generierte Beschreibung">
            <a:extLst>
              <a:ext uri="{FF2B5EF4-FFF2-40B4-BE49-F238E27FC236}">
                <a16:creationId xmlns:a16="http://schemas.microsoft.com/office/drawing/2014/main" id="{018DBFCC-632D-8B61-711D-8633DCF7C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55" y="1187183"/>
            <a:ext cx="7391165" cy="48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282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Villa L.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373236" y="813367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Eppan</a:t>
            </a:r>
            <a:r>
              <a:rPr lang="de-DE" dirty="0">
                <a:solidFill>
                  <a:srgbClr val="F5B5C9"/>
                </a:solidFill>
              </a:rPr>
              <a:t> (</a:t>
            </a:r>
            <a:r>
              <a:rPr lang="de-DE" dirty="0" err="1">
                <a:solidFill>
                  <a:srgbClr val="F5B5C9"/>
                </a:solidFill>
              </a:rPr>
              <a:t>Italy</a:t>
            </a:r>
            <a:r>
              <a:rPr lang="de-DE" dirty="0">
                <a:solidFill>
                  <a:srgbClr val="F5B5C9"/>
                </a:solidFill>
              </a:rPr>
              <a:t>)</a:t>
            </a:r>
          </a:p>
        </p:txBody>
      </p:sp>
      <p:pic>
        <p:nvPicPr>
          <p:cNvPr id="4" name="Grafik 3" descr="Ein Bild, das Himmel, draußen, Berg, Natur enthält.&#10;&#10;Automatisch generierte Beschreibung">
            <a:extLst>
              <a:ext uri="{FF2B5EF4-FFF2-40B4-BE49-F238E27FC236}">
                <a16:creationId xmlns:a16="http://schemas.microsoft.com/office/drawing/2014/main" id="{C779AF06-8F5D-D084-58EB-E7291D746E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9" y="1591232"/>
            <a:ext cx="6193441" cy="4645081"/>
          </a:xfrm>
          <a:prstGeom prst="rect">
            <a:avLst/>
          </a:prstGeom>
        </p:spPr>
      </p:pic>
      <p:pic>
        <p:nvPicPr>
          <p:cNvPr id="6" name="Grafik 5" descr="Ein Bild, das Gebäude, Deck enthält.&#10;&#10;Automatisch generierte Beschreibung">
            <a:extLst>
              <a:ext uri="{FF2B5EF4-FFF2-40B4-BE49-F238E27FC236}">
                <a16:creationId xmlns:a16="http://schemas.microsoft.com/office/drawing/2014/main" id="{80F5D859-EC30-DB18-B409-DAA8F02C20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360" y="1591232"/>
            <a:ext cx="5227320" cy="392049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83F6A98-EFE0-88A4-CB59-C64EBD1688C1}"/>
              </a:ext>
            </a:extLst>
          </p:cNvPr>
          <p:cNvSpPr txBox="1">
            <a:spLocks/>
          </p:cNvSpPr>
          <p:nvPr/>
        </p:nvSpPr>
        <p:spPr>
          <a:xfrm>
            <a:off x="496919" y="1591232"/>
            <a:ext cx="2725553" cy="2985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realized</a:t>
            </a:r>
            <a:r>
              <a:rPr lang="de-DE" sz="1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together</a:t>
            </a:r>
            <a:r>
              <a:rPr lang="de-DE" sz="1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sz="10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</a:t>
            </a:r>
            <a:r>
              <a:rPr lang="de-DE" sz="10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Pro Wellness</a:t>
            </a:r>
          </a:p>
        </p:txBody>
      </p:sp>
    </p:spTree>
    <p:extLst>
      <p:ext uri="{BB962C8B-B14F-4D97-AF65-F5344CB8AC3E}">
        <p14:creationId xmlns:p14="http://schemas.microsoft.com/office/powerpoint/2010/main" val="12926034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F.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762649" y="823971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Nöchling</a:t>
            </a:r>
            <a:r>
              <a:rPr lang="de-DE" dirty="0">
                <a:solidFill>
                  <a:srgbClr val="F5B5C9"/>
                </a:solidFill>
              </a:rPr>
              <a:t> (Austria)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2D6466-C282-36B0-B7AC-A67C0212E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1547517"/>
            <a:ext cx="6537960" cy="4903470"/>
          </a:xfrm>
          <a:prstGeom prst="rect">
            <a:avLst/>
          </a:prstGeom>
        </p:spPr>
      </p:pic>
      <p:pic>
        <p:nvPicPr>
          <p:cNvPr id="11" name="Grafik 10" descr="Ein Bild, das Fenster, Gebäude enthält.&#10;&#10;Automatisch generierte Beschreibung">
            <a:extLst>
              <a:ext uri="{FF2B5EF4-FFF2-40B4-BE49-F238E27FC236}">
                <a16:creationId xmlns:a16="http://schemas.microsoft.com/office/drawing/2014/main" id="{FA57493A-CAE5-4373-57DD-8074B01DF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47517"/>
            <a:ext cx="4642244" cy="348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1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b="1" dirty="0" err="1">
                <a:solidFill>
                  <a:srgbClr val="666B6E"/>
                </a:solidFill>
              </a:rPr>
              <a:t>skimmer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r>
              <a:rPr lang="de-AT" b="1" dirty="0" err="1">
                <a:solidFill>
                  <a:srgbClr val="666B6E"/>
                </a:solidFill>
              </a:rPr>
              <a:t>pool</a:t>
            </a:r>
            <a:endParaRPr lang="de-AT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1919549"/>
            <a:ext cx="378900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built-in skimmer </a:t>
            </a:r>
            <a:r>
              <a:rPr lang="en-US" sz="1400" dirty="0"/>
              <a:t>(therefore fixed welded and permanently tight)</a:t>
            </a:r>
          </a:p>
          <a:p>
            <a:endParaRPr lang="en-US" sz="1400" dirty="0"/>
          </a:p>
          <a:p>
            <a:r>
              <a:rPr lang="en-US" dirty="0"/>
              <a:t>unique high water level of approx. 5 cm </a:t>
            </a:r>
            <a:r>
              <a:rPr lang="en-US" sz="1400" dirty="0"/>
              <a:t>(waterline to top edge)</a:t>
            </a:r>
          </a:p>
          <a:p>
            <a:r>
              <a:rPr lang="en-US" sz="1400" dirty="0"/>
              <a:t>Skimmer top edge minus 35 mm - depending on pool head and floor covering</a:t>
            </a:r>
          </a:p>
          <a:p>
            <a:endParaRPr lang="en-US" sz="1400" dirty="0"/>
          </a:p>
          <a:p>
            <a:r>
              <a:rPr lang="en-US" dirty="0"/>
              <a:t>skimmer basket removable from water side</a:t>
            </a:r>
          </a:p>
          <a:p>
            <a:endParaRPr lang="en-US" dirty="0"/>
          </a:p>
          <a:p>
            <a:r>
              <a:rPr lang="en-US" dirty="0"/>
              <a:t>skimmer with width 235 mm or 400 mm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99870" y="1956658"/>
            <a:ext cx="426598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br>
              <a:rPr lang="de-DE" dirty="0"/>
            </a:br>
            <a:endParaRPr lang="de-DE" sz="1050" dirty="0"/>
          </a:p>
          <a:p>
            <a:r>
              <a:rPr lang="de-DE" dirty="0"/>
              <a:t>☑️ </a:t>
            </a:r>
            <a:br>
              <a:rPr lang="de-DE" dirty="0"/>
            </a:br>
            <a:br>
              <a:rPr lang="de-DE" dirty="0"/>
            </a:br>
            <a:endParaRPr lang="de-DE" dirty="0"/>
          </a:p>
          <a:p>
            <a:endParaRPr lang="de-DE" sz="1100" dirty="0"/>
          </a:p>
          <a:p>
            <a:endParaRPr lang="de-DE" sz="1100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Bild 10">
            <a:extLst>
              <a:ext uri="{FF2B5EF4-FFF2-40B4-BE49-F238E27FC236}">
                <a16:creationId xmlns:a16="http://schemas.microsoft.com/office/drawing/2014/main" id="{22FA4889-1E0A-EE11-2BFB-1F2CC2C7E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300" y="942765"/>
            <a:ext cx="7697266" cy="50405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805427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de-AT" dirty="0"/>
              <a:t>House G.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06D1D3B-577A-0059-B453-2FB803D5B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20F1F046-6E05-0414-C2CA-D9D845889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79060-2DC6-E15E-D0BE-FA87188E931A}"/>
              </a:ext>
            </a:extLst>
          </p:cNvPr>
          <p:cNvSpPr txBox="1"/>
          <p:nvPr/>
        </p:nvSpPr>
        <p:spPr>
          <a:xfrm>
            <a:off x="2934381" y="823971"/>
            <a:ext cx="26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5B5C9"/>
                </a:solidFill>
              </a:rPr>
              <a:t>Sierning</a:t>
            </a:r>
            <a:r>
              <a:rPr lang="de-DE" dirty="0">
                <a:solidFill>
                  <a:srgbClr val="F5B5C9"/>
                </a:solidFill>
              </a:rPr>
              <a:t> (</a:t>
            </a:r>
            <a:r>
              <a:rPr lang="de-DE" dirty="0" err="1">
                <a:solidFill>
                  <a:srgbClr val="F5B5C9"/>
                </a:solidFill>
              </a:rPr>
              <a:t>Upper</a:t>
            </a:r>
            <a:r>
              <a:rPr lang="de-DE" dirty="0">
                <a:solidFill>
                  <a:srgbClr val="F5B5C9"/>
                </a:solidFill>
              </a:rPr>
              <a:t> Austria)</a:t>
            </a:r>
          </a:p>
        </p:txBody>
      </p:sp>
      <p:pic>
        <p:nvPicPr>
          <p:cNvPr id="4" name="Grafik 3" descr="Ein Bild, das Schnee, Himmel, draußen, springen enthält.&#10;&#10;Automatisch generierte Beschreibung">
            <a:extLst>
              <a:ext uri="{FF2B5EF4-FFF2-40B4-BE49-F238E27FC236}">
                <a16:creationId xmlns:a16="http://schemas.microsoft.com/office/drawing/2014/main" id="{AB29ABFA-074E-8B9F-EACC-DDA16A844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53" y="1243835"/>
            <a:ext cx="5827105" cy="4370329"/>
          </a:xfrm>
          <a:prstGeom prst="rect">
            <a:avLst/>
          </a:prstGeom>
        </p:spPr>
      </p:pic>
      <p:pic>
        <p:nvPicPr>
          <p:cNvPr id="6" name="Grafik 5" descr="Ein Bild, das Himmel, Baum, draußen, Gebäude enthält.&#10;&#10;Automatisch generierte Beschreibung">
            <a:extLst>
              <a:ext uri="{FF2B5EF4-FFF2-40B4-BE49-F238E27FC236}">
                <a16:creationId xmlns:a16="http://schemas.microsoft.com/office/drawing/2014/main" id="{B3ADC5E6-9A75-7BFB-F40E-50E658275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1458971"/>
            <a:ext cx="4446174" cy="29606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FE2DEDF-D437-70D3-9EE8-18F23E5EFF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704" y="4090853"/>
            <a:ext cx="3929149" cy="26163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2C49982-B3B9-B4A6-752B-F91F73F29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07" y="2492094"/>
            <a:ext cx="1821196" cy="15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662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r="6193"/>
          <a:stretch>
            <a:fillRect/>
          </a:stretch>
        </p:blipFill>
        <p:spPr/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2A16D7F-15B3-B66D-D0A1-59944E1A241B}"/>
              </a:ext>
            </a:extLst>
          </p:cNvPr>
          <p:cNvSpPr/>
          <p:nvPr/>
        </p:nvSpPr>
        <p:spPr>
          <a:xfrm>
            <a:off x="7349924" y="916737"/>
            <a:ext cx="4842076" cy="4997927"/>
          </a:xfrm>
          <a:prstGeom prst="rect">
            <a:avLst/>
          </a:prstGeom>
          <a:solidFill>
            <a:srgbClr val="F5B5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0C06672C-A0AF-4C4F-3C6C-C75A57D1C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99392" y="1275242"/>
            <a:ext cx="3228521" cy="635000"/>
          </a:xfrm>
        </p:spPr>
        <p:txBody>
          <a:bodyPr/>
          <a:lstStyle/>
          <a:p>
            <a:r>
              <a:rPr lang="de-AT" b="1" cap="all" dirty="0">
                <a:solidFill>
                  <a:srgbClr val="005EA8"/>
                </a:solidFill>
              </a:rPr>
              <a:t>DIGITAL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725E2E1-8736-583A-4517-34C72CDEBC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52913" y="2525550"/>
            <a:ext cx="3175000" cy="3048000"/>
          </a:xfrm>
        </p:spPr>
        <p:txBody>
          <a:bodyPr/>
          <a:lstStyle/>
          <a:p>
            <a:r>
              <a:rPr lang="de-AT" sz="2400" dirty="0">
                <a:solidFill>
                  <a:srgbClr val="6286A4"/>
                </a:solidFill>
              </a:rPr>
              <a:t>Follow </a:t>
            </a:r>
            <a:r>
              <a:rPr lang="de-AT" sz="2400" dirty="0" err="1">
                <a:solidFill>
                  <a:srgbClr val="6286A4"/>
                </a:solidFill>
              </a:rPr>
              <a:t>us</a:t>
            </a:r>
            <a:r>
              <a:rPr lang="de-AT" sz="2400" dirty="0">
                <a:solidFill>
                  <a:srgbClr val="6286A4"/>
                </a:solidFill>
              </a:rPr>
              <a:t> online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5966420-1510-0C28-8BE7-D67E021D1133}"/>
              </a:ext>
            </a:extLst>
          </p:cNvPr>
          <p:cNvSpPr/>
          <p:nvPr/>
        </p:nvSpPr>
        <p:spPr>
          <a:xfrm>
            <a:off x="1826199" y="1910242"/>
            <a:ext cx="3970228" cy="2303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60A87CF0-8B03-B640-BD78-130A141B2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E2ECFDBF-103B-1106-3043-0AB8995FC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F5617FC-599E-2EE9-8834-28FA5E31D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732" y="2024406"/>
            <a:ext cx="1908726" cy="997187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FBB1C43-2475-3407-C8C8-581B588D77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5428" y="1910242"/>
            <a:ext cx="1632312" cy="122739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8DBF21F-E159-10A5-8CFB-37D8B1D394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1036" y="3135757"/>
            <a:ext cx="1892300" cy="10668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A2B245B-9333-EA7B-E34D-2D77CED364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6150" y="3259933"/>
            <a:ext cx="849470" cy="84947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746BB4B-3464-C3D1-7DD6-44489BEF87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6901" y="3244534"/>
            <a:ext cx="880267" cy="8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474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edelstahl-</a:t>
            </a:r>
            <a:r>
              <a:rPr lang="de-AT" dirty="0" err="1"/>
              <a:t>pool.at</a:t>
            </a:r>
            <a:endParaRPr lang="de-AT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9857B8-5FC4-C82E-3D3C-1A3533626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EFEA2-13D9-1295-5032-9228AED92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03986"/>
            <a:ext cx="2591386" cy="77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7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0" y="940036"/>
            <a:ext cx="4051300" cy="5045985"/>
          </a:xfrm>
        </p:spPr>
        <p:txBody>
          <a:bodyPr/>
          <a:lstStyle/>
          <a:p>
            <a:r>
              <a:rPr lang="de-AT" b="1" dirty="0" err="1">
                <a:solidFill>
                  <a:srgbClr val="666B6E"/>
                </a:solidFill>
              </a:rPr>
              <a:t>overflow</a:t>
            </a:r>
            <a:r>
              <a:rPr lang="de-AT" b="1" dirty="0">
                <a:solidFill>
                  <a:srgbClr val="666B6E"/>
                </a:solidFill>
              </a:rPr>
              <a:t> </a:t>
            </a:r>
            <a:r>
              <a:rPr lang="de-AT" b="1" dirty="0" err="1">
                <a:solidFill>
                  <a:srgbClr val="666B6E"/>
                </a:solidFill>
              </a:rPr>
              <a:t>basin</a:t>
            </a:r>
            <a:br>
              <a:rPr lang="de-AT" b="1" dirty="0">
                <a:solidFill>
                  <a:srgbClr val="666B6E"/>
                </a:solidFill>
              </a:rPr>
            </a:br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380213" y="2039193"/>
            <a:ext cx="37890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specially developed adjustment system of the overflow edge by means of stainless steel threaded rods </a:t>
            </a:r>
            <a:r>
              <a:rPr lang="en-US" sz="1400" dirty="0"/>
              <a:t>(approx. every 50 - 60 cm).</a:t>
            </a:r>
          </a:p>
          <a:p>
            <a:endParaRPr lang="en-US" sz="1000" dirty="0"/>
          </a:p>
          <a:p>
            <a:endParaRPr lang="en-US" sz="1000" dirty="0"/>
          </a:p>
          <a:p>
            <a:endParaRPr lang="en-US" sz="800" dirty="0"/>
          </a:p>
          <a:p>
            <a:r>
              <a:rPr lang="en-US" dirty="0"/>
              <a:t>a regular overflow on all sides is the requirement for pools like this.</a:t>
            </a:r>
          </a:p>
          <a:p>
            <a:endParaRPr lang="en-US" dirty="0"/>
          </a:p>
          <a:p>
            <a:r>
              <a:rPr lang="en-US" dirty="0"/>
              <a:t>for overflow basins, a level protocol from an external land surveyors is included for end customers.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33945" y="2095878"/>
            <a:ext cx="42659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  <a:br>
              <a:rPr lang="de-DE" dirty="0"/>
            </a:br>
            <a:endParaRPr lang="de-DE" dirty="0"/>
          </a:p>
          <a:p>
            <a:br>
              <a:rPr lang="de-DE" dirty="0"/>
            </a:br>
            <a:br>
              <a:rPr lang="de-DE" sz="1400" dirty="0"/>
            </a:br>
            <a:endParaRPr lang="de-DE" sz="1400" dirty="0"/>
          </a:p>
          <a:p>
            <a:endParaRPr lang="de-DE" dirty="0"/>
          </a:p>
          <a:p>
            <a:r>
              <a:rPr lang="de-DE" dirty="0"/>
              <a:t>☑️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F8FC90-A8C0-A476-B8FD-475E71033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1316" y="905162"/>
            <a:ext cx="4355410" cy="5133111"/>
          </a:xfrm>
          <a:prstGeom prst="rect">
            <a:avLst/>
          </a:prstGeom>
        </p:spPr>
      </p:pic>
      <p:pic>
        <p:nvPicPr>
          <p:cNvPr id="8" name="Bild 12">
            <a:extLst>
              <a:ext uri="{FF2B5EF4-FFF2-40B4-BE49-F238E27FC236}">
                <a16:creationId xmlns:a16="http://schemas.microsoft.com/office/drawing/2014/main" id="{4904B383-C2B0-2AFA-0464-BA771E8EB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3078" y="2489843"/>
            <a:ext cx="3868705" cy="194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5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b="1" dirty="0" err="1">
                <a:solidFill>
                  <a:srgbClr val="666B6E"/>
                </a:solidFill>
              </a:rPr>
              <a:t>burling</a:t>
            </a:r>
            <a:endParaRPr lang="de-AT" b="1" dirty="0">
              <a:solidFill>
                <a:srgbClr val="666B6E"/>
              </a:solidFill>
            </a:endParaRPr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endParaRPr lang="de-AT" dirty="0"/>
          </a:p>
        </p:txBody>
      </p:sp>
      <p:pic>
        <p:nvPicPr>
          <p:cNvPr id="2" name="Grafik 1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BE3C67F-DF03-EDCC-4D6A-C009685C9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589" y="129210"/>
            <a:ext cx="2591386" cy="77595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28169FF-9673-056B-DF67-0BDAC6E3C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239960"/>
            <a:ext cx="1905000" cy="4888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3CBDC1-8ECF-98BF-7B24-67C1D53DB39F}"/>
              </a:ext>
            </a:extLst>
          </p:cNvPr>
          <p:cNvSpPr txBox="1"/>
          <p:nvPr/>
        </p:nvSpPr>
        <p:spPr>
          <a:xfrm>
            <a:off x="8520913" y="2039193"/>
            <a:ext cx="378900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burling the pool floor is adjusted to the shape of the pool.</a:t>
            </a:r>
          </a:p>
          <a:p>
            <a:endParaRPr lang="en-US" dirty="0"/>
          </a:p>
          <a:p>
            <a:r>
              <a:rPr lang="en-US" dirty="0"/>
              <a:t>the result is to have always the same distance to walls and stairs</a:t>
            </a:r>
          </a:p>
          <a:p>
            <a:endParaRPr lang="en-US" dirty="0"/>
          </a:p>
          <a:p>
            <a:r>
              <a:rPr lang="en-US" dirty="0"/>
              <a:t>all floor elements are burled (standard) - </a:t>
            </a:r>
            <a:r>
              <a:rPr lang="en-US" sz="1400" dirty="0"/>
              <a:t>more beautiful appearance, smaller scratches and floor welds are lost</a:t>
            </a:r>
          </a:p>
          <a:p>
            <a:endParaRPr lang="en-US" dirty="0"/>
          </a:p>
          <a:p>
            <a:r>
              <a:rPr lang="en-US" dirty="0"/>
              <a:t>burls admit the standard and ensure optimal anti-slide-safety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3460E6-EA34-7FB5-AAFF-8946BA0EC00A}"/>
              </a:ext>
            </a:extLst>
          </p:cNvPr>
          <p:cNvSpPr txBox="1"/>
          <p:nvPr/>
        </p:nvSpPr>
        <p:spPr>
          <a:xfrm>
            <a:off x="8174645" y="2053148"/>
            <a:ext cx="4265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 </a:t>
            </a:r>
            <a:br>
              <a:rPr lang="de-DE" dirty="0"/>
            </a:br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☑️</a:t>
            </a:r>
          </a:p>
          <a:p>
            <a:endParaRPr lang="de-DE" sz="1000" dirty="0"/>
          </a:p>
          <a:p>
            <a:endParaRPr lang="de-DE" sz="1000" dirty="0"/>
          </a:p>
          <a:p>
            <a:endParaRPr lang="de-DE" dirty="0"/>
          </a:p>
          <a:p>
            <a:endParaRPr lang="de-DE" dirty="0"/>
          </a:p>
          <a:p>
            <a:endParaRPr lang="de-DE" sz="1400" dirty="0"/>
          </a:p>
          <a:p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51D8DD-6ECF-582B-2946-32635293F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4565" y="913142"/>
            <a:ext cx="5046028" cy="51514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FB90D55-DA0A-579C-2F0F-403ACDDC6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86" y="1410681"/>
            <a:ext cx="3567977" cy="248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5021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C598B0C9-3A96-49EF-A44A-26896F51DF98}"/>
    </a:ext>
  </a:extLst>
</a:theme>
</file>

<file path=ppt/theme/theme10.xml><?xml version="1.0" encoding="utf-8"?>
<a:theme xmlns:a="http://schemas.openxmlformats.org/drawingml/2006/main" name="Chart, diagram and SmartArt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7A485685-55A2-499B-9136-7D7CB21F42A1}"/>
    </a:ext>
  </a:extLst>
</a:theme>
</file>

<file path=ppt/theme/theme11.xml><?xml version="1.0" encoding="utf-8"?>
<a:theme xmlns:a="http://schemas.openxmlformats.org/drawingml/2006/main" name="Devices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437804F2-D40D-4360-B262-8A7C126AA8E5}"/>
    </a:ext>
  </a:extLst>
</a:theme>
</file>

<file path=ppt/theme/theme12.xml><?xml version="1.0" encoding="utf-8"?>
<a:theme xmlns:a="http://schemas.openxmlformats.org/drawingml/2006/main" name="Conclusion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A2A238FA-E147-43DA-BC1F-EC849AB6A32A}"/>
    </a:ext>
  </a:extLst>
</a:theme>
</file>

<file path=ppt/theme/theme1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">
  <a:themeElements>
    <a:clrScheme name="BWT Corporate Design">
      <a:dk1>
        <a:srgbClr val="FFFFFF"/>
      </a:dk1>
      <a:lt1>
        <a:srgbClr val="FFFFFF"/>
      </a:lt1>
      <a:dk2>
        <a:srgbClr val="666B6E"/>
      </a:dk2>
      <a:lt2>
        <a:srgbClr val="666B6E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pter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6F0088A5-4E0F-4102-A646-2354D8794075}"/>
    </a:ext>
  </a:extLst>
</a:theme>
</file>

<file path=ppt/theme/theme3.xml><?xml version="1.0" encoding="utf-8"?>
<a:theme xmlns:a="http://schemas.openxmlformats.org/drawingml/2006/main" name="Contents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DE5768BE-0A49-4C23-BCFD-B486BB8203EE}"/>
    </a:ext>
  </a:extLst>
</a:theme>
</file>

<file path=ppt/theme/theme4.xml><?xml version="1.0" encoding="utf-8"?>
<a:theme xmlns:a="http://schemas.openxmlformats.org/drawingml/2006/main" name="Text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BAAD67ED-C967-44CD-9319-A54E31BB097E}"/>
    </a:ext>
  </a:extLst>
</a:theme>
</file>

<file path=ppt/theme/theme5.xml><?xml version="1.0" encoding="utf-8"?>
<a:theme xmlns:a="http://schemas.openxmlformats.org/drawingml/2006/main" name="Pictures and text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D09DFDC8-3278-4AF0-90F7-C3A0B674DFCD}"/>
    </a:ext>
  </a:extLst>
</a:theme>
</file>

<file path=ppt/theme/theme6.xml><?xml version="1.0" encoding="utf-8"?>
<a:theme xmlns:a="http://schemas.openxmlformats.org/drawingml/2006/main" name="Pictures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406160C2-3BD4-4270-80A1-5323B3B00EC7}"/>
    </a:ext>
  </a:extLst>
</a:theme>
</file>

<file path=ppt/theme/theme7.xml><?xml version="1.0" encoding="utf-8"?>
<a:theme xmlns:a="http://schemas.openxmlformats.org/drawingml/2006/main" name="Timeline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4DE28FA4-E0DB-4A08-A73F-C977F02F6F70}"/>
    </a:ext>
  </a:extLst>
</a:theme>
</file>

<file path=ppt/theme/theme8.xml><?xml version="1.0" encoding="utf-8"?>
<a:theme xmlns:a="http://schemas.openxmlformats.org/drawingml/2006/main" name="Comparison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91EC3F19-6693-440E-A47D-1294531B92B9}"/>
    </a:ext>
  </a:extLst>
</a:theme>
</file>

<file path=ppt/theme/theme9.xml><?xml version="1.0" encoding="utf-8"?>
<a:theme xmlns:a="http://schemas.openxmlformats.org/drawingml/2006/main" name="Numeration">
  <a:themeElements>
    <a:clrScheme name="BWT Corporate Design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5D8F"/>
      </a:accent1>
      <a:accent2>
        <a:srgbClr val="6286A4"/>
      </a:accent2>
      <a:accent3>
        <a:srgbClr val="5FC3E1"/>
      </a:accent3>
      <a:accent4>
        <a:srgbClr val="F5B5C9"/>
      </a:accent4>
      <a:accent5>
        <a:srgbClr val="E5006B"/>
      </a:accent5>
      <a:accent6>
        <a:srgbClr val="FFFFFF"/>
      </a:accent6>
      <a:hlink>
        <a:srgbClr val="005D8F"/>
      </a:hlink>
      <a:folHlink>
        <a:srgbClr val="5FC3E1"/>
      </a:folHlink>
    </a:clrScheme>
    <a:fontScheme name="BWT Corporate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WT Presentation widescreen FINAL" id="{4BE751D1-1AFC-4445-92AE-80B02F61E0D7}" vid="{2B948914-9197-4D8E-A54E-27F953B9135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1C2923EDC7EAF4BAB5EAB2557D7CB8A" ma:contentTypeVersion="6" ma:contentTypeDescription="Ein neues Dokument erstellen." ma:contentTypeScope="" ma:versionID="d277b0725f5a47eaf83fd2b84ddbcdae">
  <xsd:schema xmlns:xsd="http://www.w3.org/2001/XMLSchema" xmlns:xs="http://www.w3.org/2001/XMLSchema" xmlns:p="http://schemas.microsoft.com/office/2006/metadata/properties" xmlns:ns2="1dbae12e-f394-4909-bdd2-f2cd5ca77b8d" targetNamespace="http://schemas.microsoft.com/office/2006/metadata/properties" ma:root="true" ma:fieldsID="68528cc86a67a68c384ea6f5a4ddc0b6" ns2:_="">
    <xsd:import namespace="1dbae12e-f394-4909-bdd2-f2cd5ca77b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ae12e-f394-4909-bdd2-f2cd5ca77b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8FDCA0-B031-4C2A-9073-A2BA453A0922}">
  <ds:schemaRefs>
    <ds:schemaRef ds:uri="5139f3e5-0f9f-40b4-8a7e-fa7a97341da7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ab62596b-3d23-43c0-a4c1-c1e05c1d751f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E993752-FED7-4436-9301-A4928DB6F9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140E41-5814-49FC-B4DD-2AC087AA5A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bae12e-f394-4909-bdd2-f2cd5ca77b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BWT Presentation widescreen</Template>
  <TotalTime>0</TotalTime>
  <Words>1759</Words>
  <Application>Microsoft Macintosh PowerPoint</Application>
  <PresentationFormat>Breitbild</PresentationFormat>
  <Paragraphs>626</Paragraphs>
  <Slides>72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12</vt:i4>
      </vt:variant>
      <vt:variant>
        <vt:lpstr>Folientitel</vt:lpstr>
      </vt:variant>
      <vt:variant>
        <vt:i4>72</vt:i4>
      </vt:variant>
    </vt:vector>
  </HeadingPairs>
  <TitlesOfParts>
    <vt:vector size="90" baseType="lpstr">
      <vt:lpstr>Arial</vt:lpstr>
      <vt:lpstr>Helvetica Light</vt:lpstr>
      <vt:lpstr>Lato Light</vt:lpstr>
      <vt:lpstr>Symbol</vt:lpstr>
      <vt:lpstr>Tahoma</vt:lpstr>
      <vt:lpstr>Wingdings</vt:lpstr>
      <vt:lpstr>Title</vt:lpstr>
      <vt:lpstr>Chapter</vt:lpstr>
      <vt:lpstr>Contents</vt:lpstr>
      <vt:lpstr>Text</vt:lpstr>
      <vt:lpstr>Pictures and text</vt:lpstr>
      <vt:lpstr>Pictures</vt:lpstr>
      <vt:lpstr>Timeline</vt:lpstr>
      <vt:lpstr>Comparison</vt:lpstr>
      <vt:lpstr>Numeration</vt:lpstr>
      <vt:lpstr>Chart, diagram and SmartArt</vt:lpstr>
      <vt:lpstr>Devices</vt:lpstr>
      <vt:lpstr>Conclusion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safety handrails</vt:lpstr>
      <vt:lpstr>PowerPoint-Präsentation</vt:lpstr>
      <vt:lpstr>PowerPoint-Präsentation</vt:lpstr>
      <vt:lpstr>PowerPoint-Präsentation</vt:lpstr>
      <vt:lpstr>public references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privat references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edelstahl-pool.at</vt:lpstr>
    </vt:vector>
  </TitlesOfParts>
  <Company>BWT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Template Example</dc:title>
  <dc:creator>Bruckschloegl Tamara</dc:creator>
  <cp:lastModifiedBy>Markus Hildner</cp:lastModifiedBy>
  <cp:revision>73</cp:revision>
  <cp:lastPrinted>2018-11-15T10:12:51Z</cp:lastPrinted>
  <dcterms:created xsi:type="dcterms:W3CDTF">2019-07-03T09:15:19Z</dcterms:created>
  <dcterms:modified xsi:type="dcterms:W3CDTF">2023-02-21T13:25:25Z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0x010100B1C2923EDC7EAF4BAB5EAB2557D7CB8A</vt:lpwstr>
  </property>
  <property fmtid="{D5CDD505-2E9C-101B-9397-08002B2CF9AE}" pid="3" name="MSIP_Label_4b7a337d-9e04-41ce-91d8-f31feee6f631_Enabled">
    <vt:lpwstr>true</vt:lpwstr>
  </property>
  <property fmtid="{D5CDD505-2E9C-101B-9397-08002B2CF9AE}" pid="4" name="MSIP_Label_4b7a337d-9e04-41ce-91d8-f31feee6f631_SetDate">
    <vt:lpwstr>2021-04-28T07:10:54Z</vt:lpwstr>
  </property>
  <property fmtid="{D5CDD505-2E9C-101B-9397-08002B2CF9AE}" pid="5" name="MSIP_Label_4b7a337d-9e04-41ce-91d8-f31feee6f631_Method">
    <vt:lpwstr>Privileged</vt:lpwstr>
  </property>
  <property fmtid="{D5CDD505-2E9C-101B-9397-08002B2CF9AE}" pid="6" name="MSIP_Label_4b7a337d-9e04-41ce-91d8-f31feee6f631_Name">
    <vt:lpwstr>Personal</vt:lpwstr>
  </property>
  <property fmtid="{D5CDD505-2E9C-101B-9397-08002B2CF9AE}" pid="7" name="MSIP_Label_4b7a337d-9e04-41ce-91d8-f31feee6f631_SiteId">
    <vt:lpwstr>1c8b99b4-4fce-40b1-9320-1d1a868d456e</vt:lpwstr>
  </property>
  <property fmtid="{D5CDD505-2E9C-101B-9397-08002B2CF9AE}" pid="8" name="MSIP_Label_4b7a337d-9e04-41ce-91d8-f31feee6f631_ActionId">
    <vt:lpwstr>640e461d-4f8c-4636-a0aa-f61e7fdb37e9</vt:lpwstr>
  </property>
  <property fmtid="{D5CDD505-2E9C-101B-9397-08002B2CF9AE}" pid="9" name="MSIP_Label_4b7a337d-9e04-41ce-91d8-f31feee6f631_ContentBits">
    <vt:lpwstr>0</vt:lpwstr>
  </property>
</Properties>
</file>